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5" r:id="rId5"/>
    <p:sldId id="282" r:id="rId6"/>
    <p:sldId id="301" r:id="rId7"/>
    <p:sldId id="283" r:id="rId8"/>
    <p:sldId id="274" r:id="rId9"/>
    <p:sldId id="285" r:id="rId10"/>
    <p:sldId id="284" r:id="rId11"/>
    <p:sldId id="287" r:id="rId12"/>
    <p:sldId id="288" r:id="rId13"/>
    <p:sldId id="270" r:id="rId14"/>
    <p:sldId id="298" r:id="rId15"/>
    <p:sldId id="299" r:id="rId16"/>
    <p:sldId id="289" r:id="rId17"/>
    <p:sldId id="290" r:id="rId18"/>
    <p:sldId id="291" r:id="rId19"/>
    <p:sldId id="292" r:id="rId20"/>
    <p:sldId id="271" r:id="rId21"/>
    <p:sldId id="30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B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4AE88-C690-4E89-B0CC-160265077E46}" v="65" dt="2021-12-13T11:43:58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>
        <p:scale>
          <a:sx n="66" d="100"/>
          <a:sy n="66" d="100"/>
        </p:scale>
        <p:origin x="-749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한상우(2016132039)" userId="919efcd9-b3b9-4928-8345-8a0359b7eda0" providerId="ADAL" clId="{3614AE88-C690-4E89-B0CC-160265077E46}"/>
    <pc:docChg chg="undo custSel modSld">
      <pc:chgData name="한상우(2016132039)" userId="919efcd9-b3b9-4928-8345-8a0359b7eda0" providerId="ADAL" clId="{3614AE88-C690-4E89-B0CC-160265077E46}" dt="2021-12-13T11:44:01.976" v="641" actId="1076"/>
      <pc:docMkLst>
        <pc:docMk/>
      </pc:docMkLst>
      <pc:sldChg chg="addSp delSp modSp mod">
        <pc:chgData name="한상우(2016132039)" userId="919efcd9-b3b9-4928-8345-8a0359b7eda0" providerId="ADAL" clId="{3614AE88-C690-4E89-B0CC-160265077E46}" dt="2021-12-13T11:41:35.172" v="483" actId="20577"/>
        <pc:sldMkLst>
          <pc:docMk/>
          <pc:sldMk cId="3871404038" sldId="270"/>
        </pc:sldMkLst>
        <pc:spChg chg="mod">
          <ac:chgData name="한상우(2016132039)" userId="919efcd9-b3b9-4928-8345-8a0359b7eda0" providerId="ADAL" clId="{3614AE88-C690-4E89-B0CC-160265077E46}" dt="2021-12-13T11:40:11.423" v="440" actId="1076"/>
          <ac:spMkLst>
            <pc:docMk/>
            <pc:sldMk cId="3871404038" sldId="270"/>
            <ac:spMk id="2" creationId="{10532E1C-8501-435B-B77F-D4245C1570FF}"/>
          </ac:spMkLst>
        </pc:spChg>
        <pc:spChg chg="del">
          <ac:chgData name="한상우(2016132039)" userId="919efcd9-b3b9-4928-8345-8a0359b7eda0" providerId="ADAL" clId="{3614AE88-C690-4E89-B0CC-160265077E46}" dt="2021-12-13T11:34:01.541" v="98"/>
          <ac:spMkLst>
            <pc:docMk/>
            <pc:sldMk cId="3871404038" sldId="270"/>
            <ac:spMk id="3" creationId="{B7F30A56-59D9-487A-B884-3D91DB7023F7}"/>
          </ac:spMkLst>
        </pc:spChg>
        <pc:spChg chg="mod">
          <ac:chgData name="한상우(2016132039)" userId="919efcd9-b3b9-4928-8345-8a0359b7eda0" providerId="ADAL" clId="{3614AE88-C690-4E89-B0CC-160265077E46}" dt="2021-12-13T11:39:55.278" v="437" actId="1076"/>
          <ac:spMkLst>
            <pc:docMk/>
            <pc:sldMk cId="3871404038" sldId="270"/>
            <ac:spMk id="5" creationId="{D82D9BFC-7FA4-4E80-8301-BF41E25A6653}"/>
          </ac:spMkLst>
        </pc:spChg>
        <pc:spChg chg="add mod">
          <ac:chgData name="한상우(2016132039)" userId="919efcd9-b3b9-4928-8345-8a0359b7eda0" providerId="ADAL" clId="{3614AE88-C690-4E89-B0CC-160265077E46}" dt="2021-12-13T11:40:11.423" v="440" actId="1076"/>
          <ac:spMkLst>
            <pc:docMk/>
            <pc:sldMk cId="3871404038" sldId="270"/>
            <ac:spMk id="17" creationId="{688B8B4F-658F-43D7-944D-5E5E62D2A764}"/>
          </ac:spMkLst>
        </pc:spChg>
        <pc:spChg chg="add mod">
          <ac:chgData name="한상우(2016132039)" userId="919efcd9-b3b9-4928-8345-8a0359b7eda0" providerId="ADAL" clId="{3614AE88-C690-4E89-B0CC-160265077E46}" dt="2021-12-13T11:40:44.399" v="445" actId="1076"/>
          <ac:spMkLst>
            <pc:docMk/>
            <pc:sldMk cId="3871404038" sldId="270"/>
            <ac:spMk id="19" creationId="{F92931D6-6C40-4767-88DE-15CFB5FAC65B}"/>
          </ac:spMkLst>
        </pc:spChg>
        <pc:spChg chg="add del mod">
          <ac:chgData name="한상우(2016132039)" userId="919efcd9-b3b9-4928-8345-8a0359b7eda0" providerId="ADAL" clId="{3614AE88-C690-4E89-B0CC-160265077E46}" dt="2021-12-13T11:36:46.150" v="207" actId="478"/>
          <ac:spMkLst>
            <pc:docMk/>
            <pc:sldMk cId="3871404038" sldId="270"/>
            <ac:spMk id="20" creationId="{BCF75B2C-18F1-4B92-8007-D6892171B12E}"/>
          </ac:spMkLst>
        </pc:spChg>
        <pc:spChg chg="add mod">
          <ac:chgData name="한상우(2016132039)" userId="919efcd9-b3b9-4928-8345-8a0359b7eda0" providerId="ADAL" clId="{3614AE88-C690-4E89-B0CC-160265077E46}" dt="2021-12-13T11:40:11.423" v="440" actId="1076"/>
          <ac:spMkLst>
            <pc:docMk/>
            <pc:sldMk cId="3871404038" sldId="270"/>
            <ac:spMk id="25" creationId="{706FFE19-13DF-4F74-B212-A63EB01B38BC}"/>
          </ac:spMkLst>
        </pc:spChg>
        <pc:spChg chg="add mod">
          <ac:chgData name="한상우(2016132039)" userId="919efcd9-b3b9-4928-8345-8a0359b7eda0" providerId="ADAL" clId="{3614AE88-C690-4E89-B0CC-160265077E46}" dt="2021-12-13T11:40:11.423" v="440" actId="1076"/>
          <ac:spMkLst>
            <pc:docMk/>
            <pc:sldMk cId="3871404038" sldId="270"/>
            <ac:spMk id="29" creationId="{EDB5B82B-F310-42AF-A040-17D818C49DC5}"/>
          </ac:spMkLst>
        </pc:spChg>
        <pc:spChg chg="add del mod">
          <ac:chgData name="한상우(2016132039)" userId="919efcd9-b3b9-4928-8345-8a0359b7eda0" providerId="ADAL" clId="{3614AE88-C690-4E89-B0CC-160265077E46}" dt="2021-12-13T11:36:41.355" v="204" actId="478"/>
          <ac:spMkLst>
            <pc:docMk/>
            <pc:sldMk cId="3871404038" sldId="270"/>
            <ac:spMk id="30" creationId="{25227C66-D962-4A49-A71B-3917186E5012}"/>
          </ac:spMkLst>
        </pc:spChg>
        <pc:spChg chg="add mod">
          <ac:chgData name="한상우(2016132039)" userId="919efcd9-b3b9-4928-8345-8a0359b7eda0" providerId="ADAL" clId="{3614AE88-C690-4E89-B0CC-160265077E46}" dt="2021-12-13T11:40:11.423" v="440" actId="1076"/>
          <ac:spMkLst>
            <pc:docMk/>
            <pc:sldMk cId="3871404038" sldId="270"/>
            <ac:spMk id="36" creationId="{DB6137A5-2B6A-46A9-AE73-C5BB073DA786}"/>
          </ac:spMkLst>
        </pc:spChg>
        <pc:spChg chg="add mod">
          <ac:chgData name="한상우(2016132039)" userId="919efcd9-b3b9-4928-8345-8a0359b7eda0" providerId="ADAL" clId="{3614AE88-C690-4E89-B0CC-160265077E46}" dt="2021-12-13T11:40:58.753" v="448" actId="1076"/>
          <ac:spMkLst>
            <pc:docMk/>
            <pc:sldMk cId="3871404038" sldId="270"/>
            <ac:spMk id="38" creationId="{135312DA-651D-43DE-AB12-BC30334142AF}"/>
          </ac:spMkLst>
        </pc:spChg>
        <pc:spChg chg="add mod">
          <ac:chgData name="한상우(2016132039)" userId="919efcd9-b3b9-4928-8345-8a0359b7eda0" providerId="ADAL" clId="{3614AE88-C690-4E89-B0CC-160265077E46}" dt="2021-12-13T11:40:11.423" v="440" actId="1076"/>
          <ac:spMkLst>
            <pc:docMk/>
            <pc:sldMk cId="3871404038" sldId="270"/>
            <ac:spMk id="43" creationId="{D04E5368-F2E7-4348-A947-794CB7580F9E}"/>
          </ac:spMkLst>
        </pc:spChg>
        <pc:spChg chg="add mod">
          <ac:chgData name="한상우(2016132039)" userId="919efcd9-b3b9-4928-8345-8a0359b7eda0" providerId="ADAL" clId="{3614AE88-C690-4E89-B0CC-160265077E46}" dt="2021-12-13T11:40:48.544" v="446" actId="1076"/>
          <ac:spMkLst>
            <pc:docMk/>
            <pc:sldMk cId="3871404038" sldId="270"/>
            <ac:spMk id="45" creationId="{90386436-C57C-4BC1-838B-EDCBD15B48BC}"/>
          </ac:spMkLst>
        </pc:spChg>
        <pc:spChg chg="add mod">
          <ac:chgData name="한상우(2016132039)" userId="919efcd9-b3b9-4928-8345-8a0359b7eda0" providerId="ADAL" clId="{3614AE88-C690-4E89-B0CC-160265077E46}" dt="2021-12-13T11:41:35.172" v="483" actId="20577"/>
          <ac:spMkLst>
            <pc:docMk/>
            <pc:sldMk cId="3871404038" sldId="270"/>
            <ac:spMk id="49" creationId="{CAC97746-10F4-4D5E-B3F9-F8A1DC8359C3}"/>
          </ac:spMkLst>
        </pc:spChg>
        <pc:spChg chg="add mod">
          <ac:chgData name="한상우(2016132039)" userId="919efcd9-b3b9-4928-8345-8a0359b7eda0" providerId="ADAL" clId="{3614AE88-C690-4E89-B0CC-160265077E46}" dt="2021-12-13T11:40:11.423" v="440" actId="1076"/>
          <ac:spMkLst>
            <pc:docMk/>
            <pc:sldMk cId="3871404038" sldId="270"/>
            <ac:spMk id="50" creationId="{D0FEF171-BDF3-4294-BEE9-69E93745340D}"/>
          </ac:spMkLst>
        </pc:spChg>
        <pc:spChg chg="add mod">
          <ac:chgData name="한상우(2016132039)" userId="919efcd9-b3b9-4928-8345-8a0359b7eda0" providerId="ADAL" clId="{3614AE88-C690-4E89-B0CC-160265077E46}" dt="2021-12-13T11:41:13.476" v="452" actId="14100"/>
          <ac:spMkLst>
            <pc:docMk/>
            <pc:sldMk cId="3871404038" sldId="270"/>
            <ac:spMk id="56" creationId="{3E0FE61B-3F6D-4057-BF9A-E2B8E1EA8B4D}"/>
          </ac:spMkLst>
        </pc:spChg>
        <pc:spChg chg="add mod">
          <ac:chgData name="한상우(2016132039)" userId="919efcd9-b3b9-4928-8345-8a0359b7eda0" providerId="ADAL" clId="{3614AE88-C690-4E89-B0CC-160265077E46}" dt="2021-12-13T11:41:32.173" v="482" actId="1076"/>
          <ac:spMkLst>
            <pc:docMk/>
            <pc:sldMk cId="3871404038" sldId="270"/>
            <ac:spMk id="58" creationId="{DF9CE1AC-757D-40FA-95CE-9DEF1DAD35C1}"/>
          </ac:spMkLst>
        </pc:spChg>
        <pc:picChg chg="add mod">
          <ac:chgData name="한상우(2016132039)" userId="919efcd9-b3b9-4928-8345-8a0359b7eda0" providerId="ADAL" clId="{3614AE88-C690-4E89-B0CC-160265077E46}" dt="2021-12-13T11:40:11.423" v="440" actId="1076"/>
          <ac:picMkLst>
            <pc:docMk/>
            <pc:sldMk cId="3871404038" sldId="270"/>
            <ac:picMk id="8" creationId="{B190717B-1CE5-4AD8-AEEB-2219808FD3C3}"/>
          </ac:picMkLst>
        </pc:picChg>
        <pc:picChg chg="add del mod">
          <ac:chgData name="한상우(2016132039)" userId="919efcd9-b3b9-4928-8345-8a0359b7eda0" providerId="ADAL" clId="{3614AE88-C690-4E89-B0CC-160265077E46}" dt="2021-12-13T11:34:31.383" v="109" actId="478"/>
          <ac:picMkLst>
            <pc:docMk/>
            <pc:sldMk cId="3871404038" sldId="270"/>
            <ac:picMk id="10" creationId="{8F502DBB-8A2C-4944-A76A-F2EC862C7033}"/>
          </ac:picMkLst>
        </pc:picChg>
        <pc:picChg chg="add del mod">
          <ac:chgData name="한상우(2016132039)" userId="919efcd9-b3b9-4928-8345-8a0359b7eda0" providerId="ADAL" clId="{3614AE88-C690-4E89-B0CC-160265077E46}" dt="2021-12-13T11:34:31.690" v="110" actId="478"/>
          <ac:picMkLst>
            <pc:docMk/>
            <pc:sldMk cId="3871404038" sldId="270"/>
            <ac:picMk id="12" creationId="{373EB093-3365-486F-8A0A-E9720FF885BC}"/>
          </ac:picMkLst>
        </pc:picChg>
        <pc:picChg chg="add del mod">
          <ac:chgData name="한상우(2016132039)" userId="919efcd9-b3b9-4928-8345-8a0359b7eda0" providerId="ADAL" clId="{3614AE88-C690-4E89-B0CC-160265077E46}" dt="2021-12-13T11:34:34.665" v="114" actId="478"/>
          <ac:picMkLst>
            <pc:docMk/>
            <pc:sldMk cId="3871404038" sldId="270"/>
            <ac:picMk id="14" creationId="{20338330-9022-4582-87CB-19AA7B774BCD}"/>
          </ac:picMkLst>
        </pc:picChg>
        <pc:picChg chg="add mod">
          <ac:chgData name="한상우(2016132039)" userId="919efcd9-b3b9-4928-8345-8a0359b7eda0" providerId="ADAL" clId="{3614AE88-C690-4E89-B0CC-160265077E46}" dt="2021-12-13T11:40:11.423" v="440" actId="1076"/>
          <ac:picMkLst>
            <pc:docMk/>
            <pc:sldMk cId="3871404038" sldId="270"/>
            <ac:picMk id="16" creationId="{705A29E6-E32C-44B2-93FC-F9A632EA91B6}"/>
          </ac:picMkLst>
        </pc:picChg>
        <pc:cxnChg chg="add mod">
          <ac:chgData name="한상우(2016132039)" userId="919efcd9-b3b9-4928-8345-8a0359b7eda0" providerId="ADAL" clId="{3614AE88-C690-4E89-B0CC-160265077E46}" dt="2021-12-13T11:40:42.527" v="444" actId="14100"/>
          <ac:cxnSpMkLst>
            <pc:docMk/>
            <pc:sldMk cId="3871404038" sldId="270"/>
            <ac:cxnSpMk id="18" creationId="{83CBB1D2-40AC-413F-B7D4-A273E764FEBF}"/>
          </ac:cxnSpMkLst>
        </pc:cxnChg>
        <pc:cxnChg chg="add mod">
          <ac:chgData name="한상우(2016132039)" userId="919efcd9-b3b9-4928-8345-8a0359b7eda0" providerId="ADAL" clId="{3614AE88-C690-4E89-B0CC-160265077E46}" dt="2021-12-13T11:40:11.423" v="440" actId="1076"/>
          <ac:cxnSpMkLst>
            <pc:docMk/>
            <pc:sldMk cId="3871404038" sldId="270"/>
            <ac:cxnSpMk id="26" creationId="{31688DB8-795A-40EB-B2CC-73CAD2E3CFAC}"/>
          </ac:cxnSpMkLst>
        </pc:cxnChg>
        <pc:cxnChg chg="add mod">
          <ac:chgData name="한상우(2016132039)" userId="919efcd9-b3b9-4928-8345-8a0359b7eda0" providerId="ADAL" clId="{3614AE88-C690-4E89-B0CC-160265077E46}" dt="2021-12-13T11:41:03.304" v="449" actId="14100"/>
          <ac:cxnSpMkLst>
            <pc:docMk/>
            <pc:sldMk cId="3871404038" sldId="270"/>
            <ac:cxnSpMk id="37" creationId="{E5ED4200-F547-4470-A5C6-118B8CDBFEC4}"/>
          </ac:cxnSpMkLst>
        </pc:cxnChg>
        <pc:cxnChg chg="add mod">
          <ac:chgData name="한상우(2016132039)" userId="919efcd9-b3b9-4928-8345-8a0359b7eda0" providerId="ADAL" clId="{3614AE88-C690-4E89-B0CC-160265077E46}" dt="2021-12-13T11:40:51.043" v="447" actId="14100"/>
          <ac:cxnSpMkLst>
            <pc:docMk/>
            <pc:sldMk cId="3871404038" sldId="270"/>
            <ac:cxnSpMk id="44" creationId="{78A284AF-62C0-432E-877B-A041440D13FD}"/>
          </ac:cxnSpMkLst>
        </pc:cxnChg>
        <pc:cxnChg chg="add mod">
          <ac:chgData name="한상우(2016132039)" userId="919efcd9-b3b9-4928-8345-8a0359b7eda0" providerId="ADAL" clId="{3614AE88-C690-4E89-B0CC-160265077E46}" dt="2021-12-13T11:40:19.308" v="442" actId="14100"/>
          <ac:cxnSpMkLst>
            <pc:docMk/>
            <pc:sldMk cId="3871404038" sldId="270"/>
            <ac:cxnSpMk id="48" creationId="{6DA1426D-603B-4469-925A-ADE93B314B45}"/>
          </ac:cxnSpMkLst>
        </pc:cxnChg>
        <pc:cxnChg chg="add mod">
          <ac:chgData name="한상우(2016132039)" userId="919efcd9-b3b9-4928-8345-8a0359b7eda0" providerId="ADAL" clId="{3614AE88-C690-4E89-B0CC-160265077E46}" dt="2021-12-13T11:41:32.173" v="482" actId="1076"/>
          <ac:cxnSpMkLst>
            <pc:docMk/>
            <pc:sldMk cId="3871404038" sldId="270"/>
            <ac:cxnSpMk id="57" creationId="{AD20B2DB-2522-4850-A0D4-713C74D940F8}"/>
          </ac:cxnSpMkLst>
        </pc:cxnChg>
      </pc:sldChg>
      <pc:sldChg chg="addSp delSp modSp mod">
        <pc:chgData name="한상우(2016132039)" userId="919efcd9-b3b9-4928-8345-8a0359b7eda0" providerId="ADAL" clId="{3614AE88-C690-4E89-B0CC-160265077E46}" dt="2021-12-13T11:33:17.575" v="97" actId="14100"/>
        <pc:sldMkLst>
          <pc:docMk/>
          <pc:sldMk cId="743125518" sldId="291"/>
        </pc:sldMkLst>
        <pc:spChg chg="del">
          <ac:chgData name="한상우(2016132039)" userId="919efcd9-b3b9-4928-8345-8a0359b7eda0" providerId="ADAL" clId="{3614AE88-C690-4E89-B0CC-160265077E46}" dt="2021-12-13T11:28:59.589" v="12"/>
          <ac:spMkLst>
            <pc:docMk/>
            <pc:sldMk cId="743125518" sldId="291"/>
            <ac:spMk id="3" creationId="{B7F30A56-59D9-487A-B884-3D91DB7023F7}"/>
          </ac:spMkLst>
        </pc:spChg>
        <pc:spChg chg="mod">
          <ac:chgData name="한상우(2016132039)" userId="919efcd9-b3b9-4928-8345-8a0359b7eda0" providerId="ADAL" clId="{3614AE88-C690-4E89-B0CC-160265077E46}" dt="2021-12-13T11:29:01.091" v="14" actId="962"/>
          <ac:spMkLst>
            <pc:docMk/>
            <pc:sldMk cId="743125518" sldId="291"/>
            <ac:spMk id="5" creationId="{D82D9BFC-7FA4-4E80-8301-BF41E25A6653}"/>
          </ac:spMkLst>
        </pc:spChg>
        <pc:spChg chg="mod">
          <ac:chgData name="한상우(2016132039)" userId="919efcd9-b3b9-4928-8345-8a0359b7eda0" providerId="ADAL" clId="{3614AE88-C690-4E89-B0CC-160265077E46}" dt="2021-12-13T11:29:18.686" v="21" actId="164"/>
          <ac:spMkLst>
            <pc:docMk/>
            <pc:sldMk cId="743125518" sldId="291"/>
            <ac:spMk id="9" creationId="{B6334049-7364-4BF6-AE61-E41090A15DE6}"/>
          </ac:spMkLst>
        </pc:spChg>
        <pc:spChg chg="add del mod">
          <ac:chgData name="한상우(2016132039)" userId="919efcd9-b3b9-4928-8345-8a0359b7eda0" providerId="ADAL" clId="{3614AE88-C690-4E89-B0CC-160265077E46}" dt="2021-12-13T11:33:04.154" v="96" actId="478"/>
          <ac:spMkLst>
            <pc:docMk/>
            <pc:sldMk cId="743125518" sldId="291"/>
            <ac:spMk id="14" creationId="{EB2C70DF-5388-465D-BB1E-D53471ED8BB3}"/>
          </ac:spMkLst>
        </pc:spChg>
        <pc:spChg chg="add mod">
          <ac:chgData name="한상우(2016132039)" userId="919efcd9-b3b9-4928-8345-8a0359b7eda0" providerId="ADAL" clId="{3614AE88-C690-4E89-B0CC-160265077E46}" dt="2021-12-13T11:32:22.741" v="91" actId="20577"/>
          <ac:spMkLst>
            <pc:docMk/>
            <pc:sldMk cId="743125518" sldId="291"/>
            <ac:spMk id="15" creationId="{DC0029BA-FCBC-4E33-AE87-587E8C239942}"/>
          </ac:spMkLst>
        </pc:spChg>
        <pc:grpChg chg="add mod">
          <ac:chgData name="한상우(2016132039)" userId="919efcd9-b3b9-4928-8345-8a0359b7eda0" providerId="ADAL" clId="{3614AE88-C690-4E89-B0CC-160265077E46}" dt="2021-12-13T11:31:46.165" v="45" actId="1076"/>
          <ac:grpSpMkLst>
            <pc:docMk/>
            <pc:sldMk cId="743125518" sldId="291"/>
            <ac:grpSpMk id="13" creationId="{487DE1D9-29EB-432C-B9FA-C2BEF73EF1A3}"/>
          </ac:grpSpMkLst>
        </pc:grpChg>
        <pc:picChg chg="mod">
          <ac:chgData name="한상우(2016132039)" userId="919efcd9-b3b9-4928-8345-8a0359b7eda0" providerId="ADAL" clId="{3614AE88-C690-4E89-B0CC-160265077E46}" dt="2021-12-13T11:29:18.686" v="21" actId="164"/>
          <ac:picMkLst>
            <pc:docMk/>
            <pc:sldMk cId="743125518" sldId="291"/>
            <ac:picMk id="8" creationId="{606977E0-3AB9-48F2-818C-D9F0D457DF9C}"/>
          </ac:picMkLst>
        </pc:picChg>
        <pc:picChg chg="add mod">
          <ac:chgData name="한상우(2016132039)" userId="919efcd9-b3b9-4928-8345-8a0359b7eda0" providerId="ADAL" clId="{3614AE88-C690-4E89-B0CC-160265077E46}" dt="2021-12-13T11:29:01.090" v="13" actId="27614"/>
          <ac:picMkLst>
            <pc:docMk/>
            <pc:sldMk cId="743125518" sldId="291"/>
            <ac:picMk id="10" creationId="{441B9947-1504-41A7-8E89-5B66CEEE9444}"/>
          </ac:picMkLst>
        </pc:picChg>
        <pc:picChg chg="add mod">
          <ac:chgData name="한상우(2016132039)" userId="919efcd9-b3b9-4928-8345-8a0359b7eda0" providerId="ADAL" clId="{3614AE88-C690-4E89-B0CC-160265077E46}" dt="2021-12-13T11:31:46.165" v="45" actId="1076"/>
          <ac:picMkLst>
            <pc:docMk/>
            <pc:sldMk cId="743125518" sldId="291"/>
            <ac:picMk id="12" creationId="{60A077B1-DBFA-4219-B2F3-1AD83C184D16}"/>
          </ac:picMkLst>
        </pc:picChg>
        <pc:cxnChg chg="add mod">
          <ac:chgData name="한상우(2016132039)" userId="919efcd9-b3b9-4928-8345-8a0359b7eda0" providerId="ADAL" clId="{3614AE88-C690-4E89-B0CC-160265077E46}" dt="2021-12-13T11:33:17.575" v="97" actId="14100"/>
          <ac:cxnSpMkLst>
            <pc:docMk/>
            <pc:sldMk cId="743125518" sldId="291"/>
            <ac:cxnSpMk id="16" creationId="{6A463A8F-2D75-4391-9E1A-6E2DEAC6358D}"/>
          </ac:cxnSpMkLst>
        </pc:cxnChg>
      </pc:sldChg>
      <pc:sldChg chg="addSp delSp modSp mod">
        <pc:chgData name="한상우(2016132039)" userId="919efcd9-b3b9-4928-8345-8a0359b7eda0" providerId="ADAL" clId="{3614AE88-C690-4E89-B0CC-160265077E46}" dt="2021-12-13T11:43:51.115" v="611"/>
        <pc:sldMkLst>
          <pc:docMk/>
          <pc:sldMk cId="3471402908" sldId="298"/>
        </pc:sldMkLst>
        <pc:spChg chg="add mod">
          <ac:chgData name="한상우(2016132039)" userId="919efcd9-b3b9-4928-8345-8a0359b7eda0" providerId="ADAL" clId="{3614AE88-C690-4E89-B0CC-160265077E46}" dt="2021-12-13T11:43:51.115" v="611"/>
          <ac:spMkLst>
            <pc:docMk/>
            <pc:sldMk cId="3471402908" sldId="298"/>
            <ac:spMk id="9" creationId="{5BD32FB9-5AAE-4B16-84A7-3E80CCA0709A}"/>
          </ac:spMkLst>
        </pc:spChg>
        <pc:picChg chg="add mod">
          <ac:chgData name="한상우(2016132039)" userId="919efcd9-b3b9-4928-8345-8a0359b7eda0" providerId="ADAL" clId="{3614AE88-C690-4E89-B0CC-160265077E46}" dt="2021-12-13T11:42:01.404" v="487" actId="1076"/>
          <ac:picMkLst>
            <pc:docMk/>
            <pc:sldMk cId="3471402908" sldId="298"/>
            <ac:picMk id="7" creationId="{CF511841-F4A4-4F5E-92F6-950F67806D1C}"/>
          </ac:picMkLst>
        </pc:picChg>
        <pc:picChg chg="add del mod">
          <ac:chgData name="한상우(2016132039)" userId="919efcd9-b3b9-4928-8345-8a0359b7eda0" providerId="ADAL" clId="{3614AE88-C690-4E89-B0CC-160265077E46}" dt="2021-12-13T11:35:09.256" v="122" actId="478"/>
          <ac:picMkLst>
            <pc:docMk/>
            <pc:sldMk cId="3471402908" sldId="298"/>
            <ac:picMk id="8" creationId="{0A845D9D-C993-426F-B432-2326D9BBF73F}"/>
          </ac:picMkLst>
        </pc:picChg>
      </pc:sldChg>
      <pc:sldChg chg="addSp modSp mod">
        <pc:chgData name="한상우(2016132039)" userId="919efcd9-b3b9-4928-8345-8a0359b7eda0" providerId="ADAL" clId="{3614AE88-C690-4E89-B0CC-160265077E46}" dt="2021-12-13T11:44:01.976" v="641" actId="1076"/>
        <pc:sldMkLst>
          <pc:docMk/>
          <pc:sldMk cId="2229917987" sldId="299"/>
        </pc:sldMkLst>
        <pc:spChg chg="add mod">
          <ac:chgData name="한상우(2016132039)" userId="919efcd9-b3b9-4928-8345-8a0359b7eda0" providerId="ADAL" clId="{3614AE88-C690-4E89-B0CC-160265077E46}" dt="2021-12-13T11:44:01.976" v="641" actId="1076"/>
          <ac:spMkLst>
            <pc:docMk/>
            <pc:sldMk cId="2229917987" sldId="299"/>
            <ac:spMk id="8" creationId="{7E1FDD37-A791-4EDA-AD3E-C1CA9F501B3F}"/>
          </ac:spMkLst>
        </pc:spChg>
        <pc:picChg chg="add mod">
          <ac:chgData name="한상우(2016132039)" userId="919efcd9-b3b9-4928-8345-8a0359b7eda0" providerId="ADAL" clId="{3614AE88-C690-4E89-B0CC-160265077E46}" dt="2021-12-13T11:43:38.052" v="596" actId="1076"/>
          <ac:picMkLst>
            <pc:docMk/>
            <pc:sldMk cId="2229917987" sldId="299"/>
            <ac:picMk id="7" creationId="{8EAE0A24-BC3E-489E-BA4E-5259E508CCF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C3883-565A-4BE2-A659-F9F3E365A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D49BAD-340F-495D-B0DC-40C186B44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05082D-688A-435B-98C5-C69F61F43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5FE9-6675-4C88-AB8A-3E8A9663430E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7856B1-A691-4755-9FCF-D8B8C2CCB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E505FF-922A-48B0-978B-84131405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7460-31D8-4CE5-83BB-970715C3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885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04B98-9258-493B-8003-6C2494605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D77107-226A-49CD-AE6C-EB398D15A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17B479-AFFD-49F3-84B1-4EE1EE273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5FE9-6675-4C88-AB8A-3E8A9663430E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E6068-70EF-4336-9496-CB519EB0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C81326-1833-4DA0-BF4B-5B978853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7460-31D8-4CE5-83BB-970715C3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54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169391-E7FE-4F45-B96A-35E399CC7C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213700-3083-46F6-9700-D473A4340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8FA65D-9FCE-4D59-833D-3858178C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5FE9-6675-4C88-AB8A-3E8A9663430E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362CB-3F90-4F60-8683-D151B36C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04E11-893E-44B7-95D0-396A8D68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7460-31D8-4CE5-83BB-970715C3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153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DED14-F273-4E06-A3D4-B5A30F0A9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0903EB-7E55-4492-A363-D90CC03DB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E44C2D-8D86-463D-A38A-ED8BAAF81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5FE9-6675-4C88-AB8A-3E8A9663430E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55F2C9-A4A4-4B58-B8E3-8A6CC78F5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58DDE8-A37F-4C00-AB58-78288E472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7460-31D8-4CE5-83BB-970715C3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25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6B1F6-7CCF-4DA6-A076-861F3939E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F6543E-C5D9-4A25-8D94-4ADE8F9C6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AE797-DA79-4597-8FA0-69EE7EC3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5FE9-6675-4C88-AB8A-3E8A9663430E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3E8AE-52B2-4B4B-9EFA-1F5C47FB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E84C3E-90E7-4540-A913-5666504E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7460-31D8-4CE5-83BB-970715C3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44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4BC0D-DDCA-4869-A4DC-4717F9A81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6C3D3-51FC-45F9-B4BE-4C02C1373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6F3117-D4B9-40B7-8D21-BC958A2D6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1CCC9F-7526-4A9E-85E0-9C6B1991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5FE9-6675-4C88-AB8A-3E8A9663430E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C5F9AF-5B8D-4F41-B670-2324BE104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947C79-4ACA-4620-BAC9-F5CD2023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7460-31D8-4CE5-83BB-970715C3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43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47F20-8ADD-4297-9070-4051B4C1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E3610B-CD30-447D-BD74-A7126CC40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A26447-9402-45F5-980D-C1344BA22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C2C679-6F77-4940-B16D-E765E2EE5A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912844-BEFB-40FA-BA0F-1CCC37DB6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283307-AAEF-4201-98FD-59596EEE5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5FE9-6675-4C88-AB8A-3E8A9663430E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940F79-A80C-4744-94E7-5C7B5F969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DE4733-DA15-41F3-B425-F3D30339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7460-31D8-4CE5-83BB-970715C3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85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1BD41-DEFE-4D47-8F15-3666B44B2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51DCBD-DF35-40D1-9382-6E8C6525C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5FE9-6675-4C88-AB8A-3E8A9663430E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1B89F1-7CD5-4468-BAA5-099C6A298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745C33-6325-4E53-96C8-C4D4A6BEF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7460-31D8-4CE5-83BB-970715C3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47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3CE70E-BFEA-4572-AA69-99B914F7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5FE9-6675-4C88-AB8A-3E8A9663430E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AEEA37-76FD-4300-B9AE-D9EECC97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C14819-CAB0-410B-BBA6-8DB1DE1F6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7460-31D8-4CE5-83BB-970715C3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86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94E0F-8DD3-42DB-BA04-AB2CB896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D0CC7-12B1-4DA7-9936-1CC27E899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C71ACD-6CE0-47FF-AD9C-E1CD83AA5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DA4AFA-8E52-4503-B943-0A3A7EBFE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5FE9-6675-4C88-AB8A-3E8A9663430E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56D479-4A01-4AF4-AC55-3489F16A3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3A66F4-4C02-48DE-B1FF-EA6C55A8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7460-31D8-4CE5-83BB-970715C3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4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880F1-C5B7-41D6-A08B-55410C65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A92CBB-E87D-452F-8530-D4C49914ED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5B7DDD-611B-487C-8420-FFF12DEF3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7AE6D0-6732-4DEA-914E-A2CA8AD61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5FE9-6675-4C88-AB8A-3E8A9663430E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08905B-61A8-4B73-B6F8-9FA774484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1250DD-DF53-4614-864B-D9EC4301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7460-31D8-4CE5-83BB-970715C3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9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984DBE-7129-47D1-A88C-4371C234D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9031BF-3A66-4AED-8A8B-64F9DA970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FD14E9-5274-4309-84E4-86F61518E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75FE9-6675-4C88-AB8A-3E8A9663430E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69D069-D754-48C8-A8AE-D69A12F24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0A34A5-7191-44C6-88E6-105B79508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E7460-31D8-4CE5-83BB-970715C3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8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B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AE6C2-0797-47C9-AB8C-6B43EB732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3470" y="1693594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8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무인 세탁기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DD37C8-1D89-45DF-89DB-E9FBE619E843}"/>
              </a:ext>
            </a:extLst>
          </p:cNvPr>
          <p:cNvSpPr/>
          <p:nvPr/>
        </p:nvSpPr>
        <p:spPr>
          <a:xfrm>
            <a:off x="2954522" y="624844"/>
            <a:ext cx="6293796" cy="570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rgbClr val="4DB6F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임베디드 시스템 </a:t>
            </a:r>
            <a:r>
              <a:rPr lang="en-US" altLang="ko-KR" sz="2800" b="1" dirty="0">
                <a:ln>
                  <a:solidFill>
                    <a:schemeClr val="bg1"/>
                  </a:solidFill>
                </a:ln>
                <a:solidFill>
                  <a:srgbClr val="4DB6F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Team Project</a:t>
            </a:r>
            <a:endParaRPr lang="ko-KR" altLang="en-US" sz="2800" b="1" dirty="0">
              <a:ln>
                <a:solidFill>
                  <a:schemeClr val="bg1"/>
                </a:solidFill>
              </a:ln>
              <a:solidFill>
                <a:srgbClr val="4DB6F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C783A-59AE-4577-AE54-FDB0CAE86E6E}"/>
              </a:ext>
            </a:extLst>
          </p:cNvPr>
          <p:cNvSpPr txBox="1"/>
          <p:nvPr/>
        </p:nvSpPr>
        <p:spPr>
          <a:xfrm>
            <a:off x="7474821" y="4826675"/>
            <a:ext cx="52432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팀</a:t>
            </a: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</a:rPr>
              <a:t>메카트로닉스공학과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2019132024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안호연</a:t>
            </a: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</a:rPr>
              <a:t>메카트로닉스공학과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2016132039</a:t>
            </a:r>
            <a:r>
              <a:rPr lang="ko-KR" altLang="en-US" b="1" dirty="0">
                <a:solidFill>
                  <a:schemeClr val="bg1"/>
                </a:solidFill>
              </a:rPr>
              <a:t> 한상우</a:t>
            </a: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</a:rPr>
              <a:t>메카트로닉스공학과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2017132006</a:t>
            </a:r>
            <a:r>
              <a:rPr lang="ko-KR" altLang="en-US" b="1" dirty="0">
                <a:solidFill>
                  <a:schemeClr val="bg1"/>
                </a:solidFill>
              </a:rPr>
              <a:t> 김원석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643F52B-464F-43B8-9CC2-4AAE7A8BD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10" y="2019097"/>
            <a:ext cx="2673548" cy="2659907"/>
          </a:xfrm>
          <a:prstGeom prst="flowChartAlternateProcess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650415C-E1AF-487A-9031-554D22BC8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37" y="2887394"/>
            <a:ext cx="1007985" cy="10079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68016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14A880-FD99-4D41-801F-5E946A5D4E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532E1C-8501-435B-B77F-D4245C15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2D9BFC-7FA4-4E80-8301-BF41E25A6653}"/>
              </a:ext>
            </a:extLst>
          </p:cNvPr>
          <p:cNvSpPr/>
          <p:nvPr/>
        </p:nvSpPr>
        <p:spPr>
          <a:xfrm>
            <a:off x="394060" y="348264"/>
            <a:ext cx="11403876" cy="6161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C2B6136-E07E-4ED2-A76A-A408C94DF365}"/>
              </a:ext>
            </a:extLst>
          </p:cNvPr>
          <p:cNvSpPr/>
          <p:nvPr/>
        </p:nvSpPr>
        <p:spPr>
          <a:xfrm>
            <a:off x="5572804" y="-72392"/>
            <a:ext cx="1046391" cy="998074"/>
          </a:xfrm>
          <a:prstGeom prst="flowChartConnector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Bahnschrift SemiLight SemiConde" panose="020B0502040204020203" pitchFamily="34" charset="0"/>
              </a:rPr>
              <a:t>02</a:t>
            </a:r>
            <a:endParaRPr lang="ko-KR" altLang="en-US" sz="4400" dirty="0">
              <a:latin typeface="Bahnschrift SemiLight SemiConde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DDC4E2-26AF-42FC-899D-45F91F9F6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516"/>
          <a:stretch/>
        </p:blipFill>
        <p:spPr>
          <a:xfrm>
            <a:off x="2349137" y="1303123"/>
            <a:ext cx="7493725" cy="3512966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EC39E89-D415-44DD-8E4D-ED123BE7CA1E}"/>
              </a:ext>
            </a:extLst>
          </p:cNvPr>
          <p:cNvSpPr/>
          <p:nvPr/>
        </p:nvSpPr>
        <p:spPr>
          <a:xfrm>
            <a:off x="5482325" y="2766246"/>
            <a:ext cx="1127347" cy="71569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05026C-776F-42F2-8872-A56FC5FC165C}"/>
              </a:ext>
            </a:extLst>
          </p:cNvPr>
          <p:cNvCxnSpPr>
            <a:cxnSpLocks/>
          </p:cNvCxnSpPr>
          <p:nvPr/>
        </p:nvCxnSpPr>
        <p:spPr>
          <a:xfrm flipH="1" flipV="1">
            <a:off x="6470018" y="3481937"/>
            <a:ext cx="1220799" cy="17138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D31D65-19A4-4A6C-9F30-40DD753F205B}"/>
              </a:ext>
            </a:extLst>
          </p:cNvPr>
          <p:cNvSpPr/>
          <p:nvPr/>
        </p:nvSpPr>
        <p:spPr>
          <a:xfrm>
            <a:off x="7879144" y="5183113"/>
            <a:ext cx="2531683" cy="4026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/>
              <a:t>남은 시간 표시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FE02E95-18B3-4902-8549-E738D1460015}"/>
              </a:ext>
            </a:extLst>
          </p:cNvPr>
          <p:cNvSpPr/>
          <p:nvPr/>
        </p:nvSpPr>
        <p:spPr>
          <a:xfrm>
            <a:off x="7221779" y="4973719"/>
            <a:ext cx="1426030" cy="818766"/>
          </a:xfrm>
          <a:prstGeom prst="roundRect">
            <a:avLst/>
          </a:prstGeom>
          <a:solidFill>
            <a:srgbClr val="4DB6FB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FND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2F47E246-F886-4038-A62E-D444BDF0C5E9}"/>
              </a:ext>
            </a:extLst>
          </p:cNvPr>
          <p:cNvSpPr/>
          <p:nvPr/>
        </p:nvSpPr>
        <p:spPr>
          <a:xfrm>
            <a:off x="8733478" y="3244854"/>
            <a:ext cx="1127347" cy="1209675"/>
          </a:xfrm>
          <a:prstGeom prst="flowChartConnector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D3F0CE0-FACE-4D72-AA1E-70B9936F4E95}"/>
              </a:ext>
            </a:extLst>
          </p:cNvPr>
          <p:cNvSpPr/>
          <p:nvPr/>
        </p:nvSpPr>
        <p:spPr>
          <a:xfrm>
            <a:off x="8788447" y="2121402"/>
            <a:ext cx="2237263" cy="4026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dirty="0"/>
              <a:t>세탁기 구동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999D0DE-8F94-4BDF-BADF-1EC278CDEAC6}"/>
              </a:ext>
            </a:extLst>
          </p:cNvPr>
          <p:cNvCxnSpPr>
            <a:cxnSpLocks/>
          </p:cNvCxnSpPr>
          <p:nvPr/>
        </p:nvCxnSpPr>
        <p:spPr>
          <a:xfrm>
            <a:off x="8953500" y="2447847"/>
            <a:ext cx="191485" cy="7970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8194641-AA25-47D1-9A94-1F60E7EAE345}"/>
              </a:ext>
            </a:extLst>
          </p:cNvPr>
          <p:cNvSpPr/>
          <p:nvPr/>
        </p:nvSpPr>
        <p:spPr>
          <a:xfrm>
            <a:off x="8131082" y="1912008"/>
            <a:ext cx="1426030" cy="818766"/>
          </a:xfrm>
          <a:prstGeom prst="roundRect">
            <a:avLst/>
          </a:prstGeom>
          <a:solidFill>
            <a:srgbClr val="4DB6FB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Step Motor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200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14A880-FD99-4D41-801F-5E946A5D4E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532E1C-8501-435B-B77F-D4245C15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2D9BFC-7FA4-4E80-8301-BF41E25A6653}"/>
              </a:ext>
            </a:extLst>
          </p:cNvPr>
          <p:cNvSpPr/>
          <p:nvPr/>
        </p:nvSpPr>
        <p:spPr>
          <a:xfrm>
            <a:off x="394060" y="348264"/>
            <a:ext cx="11403876" cy="6161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C2B6136-E07E-4ED2-A76A-A408C94DF365}"/>
              </a:ext>
            </a:extLst>
          </p:cNvPr>
          <p:cNvSpPr/>
          <p:nvPr/>
        </p:nvSpPr>
        <p:spPr>
          <a:xfrm>
            <a:off x="5572804" y="-72392"/>
            <a:ext cx="1046391" cy="998074"/>
          </a:xfrm>
          <a:prstGeom prst="flowChartConnector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Bahnschrift SemiLight SemiConde" panose="020B0502040204020203" pitchFamily="34" charset="0"/>
              </a:rPr>
              <a:t>02</a:t>
            </a:r>
            <a:endParaRPr lang="ko-KR" altLang="en-US" sz="4400" dirty="0">
              <a:latin typeface="Bahnschrift SemiLight SemiConde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DDC4E2-26AF-42FC-899D-45F91F9F6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516"/>
          <a:stretch/>
        </p:blipFill>
        <p:spPr>
          <a:xfrm>
            <a:off x="2349137" y="1303123"/>
            <a:ext cx="7493725" cy="3512966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F39B187-FD06-4DFD-9BC0-BE9838EE9BE2}"/>
              </a:ext>
            </a:extLst>
          </p:cNvPr>
          <p:cNvSpPr/>
          <p:nvPr/>
        </p:nvSpPr>
        <p:spPr>
          <a:xfrm>
            <a:off x="2224775" y="1740269"/>
            <a:ext cx="880375" cy="105055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551DE6A-592E-41BC-ACA2-B82A4B2747FF}"/>
              </a:ext>
            </a:extLst>
          </p:cNvPr>
          <p:cNvCxnSpPr>
            <a:cxnSpLocks/>
          </p:cNvCxnSpPr>
          <p:nvPr/>
        </p:nvCxnSpPr>
        <p:spPr>
          <a:xfrm flipH="1" flipV="1">
            <a:off x="2691249" y="2790826"/>
            <a:ext cx="558970" cy="24027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C163994-C939-4335-AF91-5ED97B24411E}"/>
              </a:ext>
            </a:extLst>
          </p:cNvPr>
          <p:cNvSpPr/>
          <p:nvPr/>
        </p:nvSpPr>
        <p:spPr>
          <a:xfrm>
            <a:off x="3364092" y="5319373"/>
            <a:ext cx="3298653" cy="4026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/>
              <a:t>세탁기 주변 상황 감시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2F37CAB-5F9B-4553-A751-6734A9966C75}"/>
              </a:ext>
            </a:extLst>
          </p:cNvPr>
          <p:cNvSpPr/>
          <p:nvPr/>
        </p:nvSpPr>
        <p:spPr>
          <a:xfrm>
            <a:off x="2749330" y="5132411"/>
            <a:ext cx="1426030" cy="818766"/>
          </a:xfrm>
          <a:prstGeom prst="roundRect">
            <a:avLst/>
          </a:prstGeom>
          <a:solidFill>
            <a:srgbClr val="4DB6FB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카메라</a:t>
            </a:r>
          </a:p>
        </p:txBody>
      </p:sp>
    </p:spTree>
    <p:extLst>
      <p:ext uri="{BB962C8B-B14F-4D97-AF65-F5344CB8AC3E}">
        <p14:creationId xmlns:p14="http://schemas.microsoft.com/office/powerpoint/2010/main" val="357209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14A880-FD99-4D41-801F-5E946A5D4E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6FD8D-78EB-4617-96DE-D9748DED4B53}"/>
              </a:ext>
            </a:extLst>
          </p:cNvPr>
          <p:cNvSpPr txBox="1"/>
          <p:nvPr/>
        </p:nvSpPr>
        <p:spPr>
          <a:xfrm>
            <a:off x="5282189" y="1679378"/>
            <a:ext cx="17066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03</a:t>
            </a:r>
            <a:endParaRPr lang="ko-KR" altLang="en-US" sz="115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FF1985E-2F86-4502-B599-AF8EC6004BEE}"/>
              </a:ext>
            </a:extLst>
          </p:cNvPr>
          <p:cNvCxnSpPr>
            <a:cxnSpLocks/>
          </p:cNvCxnSpPr>
          <p:nvPr/>
        </p:nvCxnSpPr>
        <p:spPr>
          <a:xfrm>
            <a:off x="5364682" y="3443014"/>
            <a:ext cx="15416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86599D-D9D5-44FD-AF8B-EA271E266F99}"/>
              </a:ext>
            </a:extLst>
          </p:cNvPr>
          <p:cNvSpPr txBox="1"/>
          <p:nvPr/>
        </p:nvSpPr>
        <p:spPr>
          <a:xfrm>
            <a:off x="4002506" y="3748655"/>
            <a:ext cx="4186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동작 설명 및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스마트폰 </a:t>
            </a:r>
            <a:r>
              <a:rPr lang="en-US" altLang="ko-KR" sz="4000" dirty="0">
                <a:solidFill>
                  <a:schemeClr val="bg1"/>
                </a:solidFill>
              </a:rPr>
              <a:t>UI </a:t>
            </a:r>
            <a:r>
              <a:rPr lang="ko-KR" altLang="en-US" sz="4000" dirty="0">
                <a:solidFill>
                  <a:schemeClr val="bg1"/>
                </a:solidFill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236664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14A880-FD99-4D41-801F-5E946A5D4E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532E1C-8501-435B-B77F-D4245C15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86"/>
            <a:ext cx="10515600" cy="1325563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190717B-1CE5-4AD8-AEEB-2219808FD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26" y="2017486"/>
            <a:ext cx="8586948" cy="4351338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82D9BFC-7FA4-4E80-8301-BF41E25A6653}"/>
              </a:ext>
            </a:extLst>
          </p:cNvPr>
          <p:cNvSpPr/>
          <p:nvPr/>
        </p:nvSpPr>
        <p:spPr>
          <a:xfrm>
            <a:off x="291737" y="184578"/>
            <a:ext cx="11608526" cy="6283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C2B6136-E07E-4ED2-A76A-A408C94DF365}"/>
              </a:ext>
            </a:extLst>
          </p:cNvPr>
          <p:cNvSpPr/>
          <p:nvPr/>
        </p:nvSpPr>
        <p:spPr>
          <a:xfrm>
            <a:off x="5676628" y="-104175"/>
            <a:ext cx="838744" cy="782479"/>
          </a:xfrm>
          <a:prstGeom prst="flowChartConnector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Bahnschrift SemiLight SemiConde" panose="020B0502040204020203" pitchFamily="34" charset="0"/>
              </a:rPr>
              <a:t>03</a:t>
            </a:r>
            <a:endParaRPr lang="ko-KR" altLang="en-US" sz="3200" dirty="0">
              <a:latin typeface="Bahnschrift SemiLight SemiConde" panose="020B0502040204020203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05A29E6-E32C-44B2-93FC-F9A632EA9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059" y="1395911"/>
            <a:ext cx="7447882" cy="3814279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88B8B4F-658F-43D7-944D-5E5E62D2A764}"/>
              </a:ext>
            </a:extLst>
          </p:cNvPr>
          <p:cNvSpPr/>
          <p:nvPr/>
        </p:nvSpPr>
        <p:spPr>
          <a:xfrm>
            <a:off x="2369844" y="3142599"/>
            <a:ext cx="1133210" cy="178770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3CBB1D2-40AC-413F-B7D4-A273E764FEBF}"/>
              </a:ext>
            </a:extLst>
          </p:cNvPr>
          <p:cNvCxnSpPr>
            <a:cxnSpLocks/>
          </p:cNvCxnSpPr>
          <p:nvPr/>
        </p:nvCxnSpPr>
        <p:spPr>
          <a:xfrm flipV="1">
            <a:off x="1850049" y="4960892"/>
            <a:ext cx="615794" cy="7964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2931D6-6C40-4767-88DE-15CFB5FAC65B}"/>
              </a:ext>
            </a:extLst>
          </p:cNvPr>
          <p:cNvSpPr/>
          <p:nvPr/>
        </p:nvSpPr>
        <p:spPr>
          <a:xfrm>
            <a:off x="857299" y="5726490"/>
            <a:ext cx="1916805" cy="4026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세탁물 양 설정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06FFE19-13DF-4F74-B212-A63EB01B38BC}"/>
              </a:ext>
            </a:extLst>
          </p:cNvPr>
          <p:cNvSpPr/>
          <p:nvPr/>
        </p:nvSpPr>
        <p:spPr>
          <a:xfrm>
            <a:off x="2611082" y="1960609"/>
            <a:ext cx="3596535" cy="76086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1688DB8-795A-40EB-B2CC-73CAD2E3CFAC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349692" y="1260974"/>
            <a:ext cx="309576" cy="6878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DB5B82B-F310-42AF-A040-17D818C49DC5}"/>
              </a:ext>
            </a:extLst>
          </p:cNvPr>
          <p:cNvSpPr/>
          <p:nvPr/>
        </p:nvSpPr>
        <p:spPr>
          <a:xfrm>
            <a:off x="1196330" y="858361"/>
            <a:ext cx="2306724" cy="4026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</a:t>
            </a:r>
            <a:r>
              <a:rPr lang="ko-KR" altLang="en-US"/>
              <a:t>진행상황 표시</a:t>
            </a:r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B6137A5-2B6A-46A9-AE73-C5BB073DA786}"/>
              </a:ext>
            </a:extLst>
          </p:cNvPr>
          <p:cNvSpPr/>
          <p:nvPr/>
        </p:nvSpPr>
        <p:spPr>
          <a:xfrm>
            <a:off x="7809171" y="1399006"/>
            <a:ext cx="1901499" cy="207696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5ED4200-F547-4470-A5C6-118B8CDBFEC4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9710670" y="1223260"/>
            <a:ext cx="660485" cy="391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35312DA-651D-43DE-AB12-BC30334142AF}"/>
              </a:ext>
            </a:extLst>
          </p:cNvPr>
          <p:cNvSpPr/>
          <p:nvPr/>
        </p:nvSpPr>
        <p:spPr>
          <a:xfrm>
            <a:off x="9003003" y="823577"/>
            <a:ext cx="2736303" cy="39968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비밀번호 입력 표시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04E5368-F2E7-4348-A947-794CB7580F9E}"/>
              </a:ext>
            </a:extLst>
          </p:cNvPr>
          <p:cNvSpPr/>
          <p:nvPr/>
        </p:nvSpPr>
        <p:spPr>
          <a:xfrm>
            <a:off x="7252459" y="4171707"/>
            <a:ext cx="2458211" cy="92700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8A284AF-62C0-432E-877B-A041440D13FD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9602239" y="5075180"/>
            <a:ext cx="573504" cy="6821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0386436-C57C-4BC1-838B-EDCBD15B48BC}"/>
              </a:ext>
            </a:extLst>
          </p:cNvPr>
          <p:cNvSpPr/>
          <p:nvPr/>
        </p:nvSpPr>
        <p:spPr>
          <a:xfrm>
            <a:off x="8997685" y="5757304"/>
            <a:ext cx="2356115" cy="39968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세탁기 시작</a:t>
            </a:r>
            <a:r>
              <a:rPr lang="en-US" altLang="ko-KR" dirty="0"/>
              <a:t>, </a:t>
            </a:r>
            <a:r>
              <a:rPr lang="ko-KR" altLang="en-US" dirty="0"/>
              <a:t>취소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DA1426D-603B-4469-925A-ADE93B314B45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6275312" y="1223260"/>
            <a:ext cx="855892" cy="21145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AC97746-10F4-4D5E-B3F9-F8A1DC8359C3}"/>
              </a:ext>
            </a:extLst>
          </p:cNvPr>
          <p:cNvSpPr/>
          <p:nvPr/>
        </p:nvSpPr>
        <p:spPr>
          <a:xfrm>
            <a:off x="6096000" y="823577"/>
            <a:ext cx="2070407" cy="39968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시간 표시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0FEF171-BDF3-4294-BEE9-69E93745340D}"/>
              </a:ext>
            </a:extLst>
          </p:cNvPr>
          <p:cNvSpPr/>
          <p:nvPr/>
        </p:nvSpPr>
        <p:spPr>
          <a:xfrm>
            <a:off x="3884313" y="3337834"/>
            <a:ext cx="2458211" cy="6279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E0FE61B-3F6D-4057-BF9A-E2B8E1EA8B4D}"/>
              </a:ext>
            </a:extLst>
          </p:cNvPr>
          <p:cNvSpPr/>
          <p:nvPr/>
        </p:nvSpPr>
        <p:spPr>
          <a:xfrm>
            <a:off x="3785109" y="4160591"/>
            <a:ext cx="3346096" cy="93812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D20B2DB-2522-4850-A0D4-713C74D940F8}"/>
              </a:ext>
            </a:extLst>
          </p:cNvPr>
          <p:cNvCxnSpPr>
            <a:cxnSpLocks/>
            <a:stCxn id="58" idx="0"/>
            <a:endCxn id="56" idx="2"/>
          </p:cNvCxnSpPr>
          <p:nvPr/>
        </p:nvCxnSpPr>
        <p:spPr>
          <a:xfrm flipH="1" flipV="1">
            <a:off x="5458157" y="5098713"/>
            <a:ext cx="8524" cy="658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F9CE1AC-757D-40FA-95CE-9DEF1DAD35C1}"/>
              </a:ext>
            </a:extLst>
          </p:cNvPr>
          <p:cNvSpPr/>
          <p:nvPr/>
        </p:nvSpPr>
        <p:spPr>
          <a:xfrm>
            <a:off x="4288623" y="5757304"/>
            <a:ext cx="2356115" cy="39968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세탁기 모드 표시</a:t>
            </a:r>
          </a:p>
        </p:txBody>
      </p:sp>
    </p:spTree>
    <p:extLst>
      <p:ext uri="{BB962C8B-B14F-4D97-AF65-F5344CB8AC3E}">
        <p14:creationId xmlns:p14="http://schemas.microsoft.com/office/powerpoint/2010/main" val="3871404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14A880-FD99-4D41-801F-5E946A5D4E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532E1C-8501-435B-B77F-D4245C15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F30A56-59D9-487A-B884-3D91DB702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2D9BFC-7FA4-4E80-8301-BF41E25A6653}"/>
              </a:ext>
            </a:extLst>
          </p:cNvPr>
          <p:cNvSpPr/>
          <p:nvPr/>
        </p:nvSpPr>
        <p:spPr>
          <a:xfrm>
            <a:off x="291737" y="287065"/>
            <a:ext cx="11608526" cy="6283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C2B6136-E07E-4ED2-A76A-A408C94DF365}"/>
              </a:ext>
            </a:extLst>
          </p:cNvPr>
          <p:cNvSpPr/>
          <p:nvPr/>
        </p:nvSpPr>
        <p:spPr>
          <a:xfrm>
            <a:off x="5676628" y="-104175"/>
            <a:ext cx="838744" cy="782479"/>
          </a:xfrm>
          <a:prstGeom prst="flowChartConnector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Bahnschrift SemiLight SemiConde" panose="020B0502040204020203" pitchFamily="34" charset="0"/>
              </a:rPr>
              <a:t>03</a:t>
            </a:r>
            <a:endParaRPr lang="ko-KR" altLang="en-US" sz="3200" dirty="0">
              <a:latin typeface="Bahnschrift SemiLight SemiConde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511841-F4A4-4F5E-92F6-950F67806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424" y="1431654"/>
            <a:ext cx="7455152" cy="3777813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BD32FB9-5AAE-4B16-84A7-3E80CCA0709A}"/>
              </a:ext>
            </a:extLst>
          </p:cNvPr>
          <p:cNvSpPr/>
          <p:nvPr/>
        </p:nvSpPr>
        <p:spPr>
          <a:xfrm>
            <a:off x="4221596" y="5464684"/>
            <a:ext cx="3748807" cy="782479"/>
          </a:xfrm>
          <a:prstGeom prst="roundRect">
            <a:avLst/>
          </a:prstGeom>
          <a:solidFill>
            <a:srgbClr val="4DB6FB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동작 예시</a:t>
            </a:r>
            <a:r>
              <a:rPr lang="en-US" altLang="ko-KR" sz="2800" b="1" dirty="0">
                <a:solidFill>
                  <a:schemeClr val="bg1"/>
                </a:solidFill>
              </a:rPr>
              <a:t>: </a:t>
            </a:r>
            <a:r>
              <a:rPr lang="ko-KR" altLang="en-US" sz="2800" b="1" dirty="0">
                <a:solidFill>
                  <a:schemeClr val="bg1"/>
                </a:solidFill>
              </a:rPr>
              <a:t>세탁 중</a:t>
            </a:r>
          </a:p>
        </p:txBody>
      </p:sp>
    </p:spTree>
    <p:extLst>
      <p:ext uri="{BB962C8B-B14F-4D97-AF65-F5344CB8AC3E}">
        <p14:creationId xmlns:p14="http://schemas.microsoft.com/office/powerpoint/2010/main" val="3471402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14A880-FD99-4D41-801F-5E946A5D4E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532E1C-8501-435B-B77F-D4245C15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F30A56-59D9-487A-B884-3D91DB702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2D9BFC-7FA4-4E80-8301-BF41E25A6653}"/>
              </a:ext>
            </a:extLst>
          </p:cNvPr>
          <p:cNvSpPr/>
          <p:nvPr/>
        </p:nvSpPr>
        <p:spPr>
          <a:xfrm>
            <a:off x="291737" y="287065"/>
            <a:ext cx="11608526" cy="6283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C2B6136-E07E-4ED2-A76A-A408C94DF365}"/>
              </a:ext>
            </a:extLst>
          </p:cNvPr>
          <p:cNvSpPr/>
          <p:nvPr/>
        </p:nvSpPr>
        <p:spPr>
          <a:xfrm>
            <a:off x="5676628" y="-104175"/>
            <a:ext cx="838744" cy="782479"/>
          </a:xfrm>
          <a:prstGeom prst="flowChartConnector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Bahnschrift SemiLight SemiConde" panose="020B0502040204020203" pitchFamily="34" charset="0"/>
              </a:rPr>
              <a:t>03</a:t>
            </a:r>
            <a:endParaRPr lang="ko-KR" altLang="en-US" sz="3200" dirty="0">
              <a:latin typeface="Bahnschrift SemiLight SemiConde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AE0A24-BC3E-489E-BA4E-5259E508C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538" y="1431654"/>
            <a:ext cx="7435707" cy="383582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1FDD37-A791-4EDA-AD3E-C1CA9F501B3F}"/>
              </a:ext>
            </a:extLst>
          </p:cNvPr>
          <p:cNvSpPr/>
          <p:nvPr/>
        </p:nvSpPr>
        <p:spPr>
          <a:xfrm>
            <a:off x="3862091" y="5452675"/>
            <a:ext cx="4594600" cy="782479"/>
          </a:xfrm>
          <a:prstGeom prst="roundRect">
            <a:avLst/>
          </a:prstGeom>
          <a:solidFill>
            <a:srgbClr val="4DB6FB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동작 예시</a:t>
            </a:r>
            <a:r>
              <a:rPr lang="en-US" altLang="ko-KR" sz="2800" b="1" dirty="0">
                <a:solidFill>
                  <a:schemeClr val="bg1"/>
                </a:solidFill>
              </a:rPr>
              <a:t>: </a:t>
            </a:r>
            <a:r>
              <a:rPr lang="ko-KR" altLang="en-US" sz="2800" b="1" dirty="0">
                <a:solidFill>
                  <a:schemeClr val="bg1"/>
                </a:solidFill>
              </a:rPr>
              <a:t>비밀번호 확인</a:t>
            </a:r>
          </a:p>
        </p:txBody>
      </p:sp>
    </p:spTree>
    <p:extLst>
      <p:ext uri="{BB962C8B-B14F-4D97-AF65-F5344CB8AC3E}">
        <p14:creationId xmlns:p14="http://schemas.microsoft.com/office/powerpoint/2010/main" val="2229917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14A880-FD99-4D41-801F-5E946A5D4E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532E1C-8501-435B-B77F-D4245C15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F30A56-59D9-487A-B884-3D91DB702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2D9BFC-7FA4-4E80-8301-BF41E25A6653}"/>
              </a:ext>
            </a:extLst>
          </p:cNvPr>
          <p:cNvSpPr/>
          <p:nvPr/>
        </p:nvSpPr>
        <p:spPr>
          <a:xfrm>
            <a:off x="291737" y="287065"/>
            <a:ext cx="11608526" cy="6283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C2B6136-E07E-4ED2-A76A-A408C94DF365}"/>
              </a:ext>
            </a:extLst>
          </p:cNvPr>
          <p:cNvSpPr/>
          <p:nvPr/>
        </p:nvSpPr>
        <p:spPr>
          <a:xfrm>
            <a:off x="5676628" y="-104175"/>
            <a:ext cx="838744" cy="782479"/>
          </a:xfrm>
          <a:prstGeom prst="flowChartConnector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Bahnschrift SemiLight SemiConde" panose="020B0502040204020203" pitchFamily="34" charset="0"/>
              </a:rPr>
              <a:t>03</a:t>
            </a:r>
            <a:endParaRPr lang="ko-KR" altLang="en-US" sz="3200" dirty="0">
              <a:latin typeface="Bahnschrift SemiLight SemiConde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AC3EFF-F891-49F7-A4CA-5E09BA68A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993" y="903559"/>
            <a:ext cx="2274345" cy="4801395"/>
          </a:xfrm>
          <a:prstGeom prst="rect">
            <a:avLst/>
          </a:prstGeom>
          <a:ln w="19050">
            <a:solidFill>
              <a:srgbClr val="4DB6FB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BCC7F7-4BBB-4258-8968-E4DDF571D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91" y="903559"/>
            <a:ext cx="2274345" cy="4801395"/>
          </a:xfrm>
          <a:prstGeom prst="rect">
            <a:avLst/>
          </a:prstGeom>
          <a:ln w="19050">
            <a:solidFill>
              <a:srgbClr val="4DB6FB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E8E75F-F91A-471F-9D27-B8EC89CA0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662" y="903560"/>
            <a:ext cx="2274345" cy="4801394"/>
          </a:xfrm>
          <a:prstGeom prst="rect">
            <a:avLst/>
          </a:prstGeom>
          <a:ln w="19050">
            <a:solidFill>
              <a:srgbClr val="4DB6FB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46AB0C-4B4E-4787-8FEC-05EE26A12669}"/>
              </a:ext>
            </a:extLst>
          </p:cNvPr>
          <p:cNvSpPr txBox="1"/>
          <p:nvPr/>
        </p:nvSpPr>
        <p:spPr>
          <a:xfrm>
            <a:off x="1322786" y="5902631"/>
            <a:ext cx="235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초기 시작 화면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63AEB3-A957-49A5-84A8-D978FA65D6B0}"/>
              </a:ext>
            </a:extLst>
          </p:cNvPr>
          <p:cNvSpPr txBox="1"/>
          <p:nvPr/>
        </p:nvSpPr>
        <p:spPr>
          <a:xfrm>
            <a:off x="4933104" y="5902631"/>
            <a:ext cx="235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세탁기 연결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B5DC33-D552-491D-A2FA-07218D3F7B9A}"/>
              </a:ext>
            </a:extLst>
          </p:cNvPr>
          <p:cNvSpPr txBox="1"/>
          <p:nvPr/>
        </p:nvSpPr>
        <p:spPr>
          <a:xfrm>
            <a:off x="8516459" y="5899762"/>
            <a:ext cx="235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기본 화면</a:t>
            </a:r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811A303-7F6C-45B4-9875-E7DC69D618EC}"/>
              </a:ext>
            </a:extLst>
          </p:cNvPr>
          <p:cNvSpPr/>
          <p:nvPr/>
        </p:nvSpPr>
        <p:spPr>
          <a:xfrm>
            <a:off x="3858207" y="3028031"/>
            <a:ext cx="915644" cy="552450"/>
          </a:xfrm>
          <a:prstGeom prst="rightArrow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4645202-31A1-4D96-91D1-20D44A49078B}"/>
              </a:ext>
            </a:extLst>
          </p:cNvPr>
          <p:cNvSpPr/>
          <p:nvPr/>
        </p:nvSpPr>
        <p:spPr>
          <a:xfrm>
            <a:off x="7428276" y="3028031"/>
            <a:ext cx="915644" cy="552450"/>
          </a:xfrm>
          <a:prstGeom prst="rightArrow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213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14A880-FD99-4D41-801F-5E946A5D4E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532E1C-8501-435B-B77F-D4245C15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2D9BFC-7FA4-4E80-8301-BF41E25A6653}"/>
              </a:ext>
            </a:extLst>
          </p:cNvPr>
          <p:cNvSpPr/>
          <p:nvPr/>
        </p:nvSpPr>
        <p:spPr>
          <a:xfrm>
            <a:off x="291737" y="287065"/>
            <a:ext cx="11608526" cy="6283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C2B6136-E07E-4ED2-A76A-A408C94DF365}"/>
              </a:ext>
            </a:extLst>
          </p:cNvPr>
          <p:cNvSpPr/>
          <p:nvPr/>
        </p:nvSpPr>
        <p:spPr>
          <a:xfrm>
            <a:off x="5676628" y="-104175"/>
            <a:ext cx="838744" cy="782479"/>
          </a:xfrm>
          <a:prstGeom prst="flowChartConnector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Bahnschrift SemiLight SemiConde" panose="020B0502040204020203" pitchFamily="34" charset="0"/>
              </a:rPr>
              <a:t>03</a:t>
            </a:r>
            <a:endParaRPr lang="ko-KR" altLang="en-US" sz="3200" dirty="0">
              <a:latin typeface="Bahnschrift SemiLight SemiConde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1086EA-DF53-46AB-B3B2-461201EE0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824" y="1148034"/>
            <a:ext cx="1915611" cy="4044067"/>
          </a:xfrm>
          <a:prstGeom prst="rect">
            <a:avLst/>
          </a:prstGeom>
          <a:ln w="19050">
            <a:solidFill>
              <a:srgbClr val="4DB6FB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8C4CA4-96F8-4A38-83B9-A6C2E8F41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452" y="1148034"/>
            <a:ext cx="1915611" cy="4044067"/>
          </a:xfrm>
          <a:prstGeom prst="rect">
            <a:avLst/>
          </a:prstGeom>
          <a:ln w="19050">
            <a:solidFill>
              <a:srgbClr val="4DB6FB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0E789B-8C82-47EC-8857-6C4EB4D29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081" y="1148034"/>
            <a:ext cx="1915611" cy="4044067"/>
          </a:xfrm>
          <a:prstGeom prst="rect">
            <a:avLst/>
          </a:prstGeom>
          <a:ln w="19050">
            <a:solidFill>
              <a:srgbClr val="4DB6FB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E2B111E-DD74-44FE-8889-71719BACC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195" y="1148034"/>
            <a:ext cx="1915611" cy="4044067"/>
          </a:xfrm>
          <a:prstGeom prst="rect">
            <a:avLst/>
          </a:prstGeom>
          <a:ln w="19050">
            <a:solidFill>
              <a:srgbClr val="4DB6FB"/>
            </a:solidFill>
          </a:ln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619738C-553E-4088-972C-B213900C3FB0}"/>
              </a:ext>
            </a:extLst>
          </p:cNvPr>
          <p:cNvSpPr/>
          <p:nvPr/>
        </p:nvSpPr>
        <p:spPr>
          <a:xfrm>
            <a:off x="2005012" y="5536316"/>
            <a:ext cx="8181975" cy="782479"/>
          </a:xfrm>
          <a:prstGeom prst="roundRect">
            <a:avLst/>
          </a:prstGeom>
          <a:solidFill>
            <a:srgbClr val="4DB6FB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세탁 진행 상황과 남은 시간을 실시간으로 확인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6527F9F-DB19-4CDD-9B5B-7C66F7E6EDC0}"/>
              </a:ext>
            </a:extLst>
          </p:cNvPr>
          <p:cNvSpPr/>
          <p:nvPr/>
        </p:nvSpPr>
        <p:spPr>
          <a:xfrm>
            <a:off x="3177531" y="2951853"/>
            <a:ext cx="500566" cy="436427"/>
          </a:xfrm>
          <a:prstGeom prst="rightArrow">
            <a:avLst>
              <a:gd name="adj1" fmla="val 36207"/>
              <a:gd name="adj2" fmla="val 50000"/>
            </a:avLst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CC9371E-6EBD-4551-AD21-FAE709633853}"/>
              </a:ext>
            </a:extLst>
          </p:cNvPr>
          <p:cNvSpPr/>
          <p:nvPr/>
        </p:nvSpPr>
        <p:spPr>
          <a:xfrm>
            <a:off x="5835160" y="2951852"/>
            <a:ext cx="500566" cy="436427"/>
          </a:xfrm>
          <a:prstGeom prst="rightArrow">
            <a:avLst>
              <a:gd name="adj1" fmla="val 36207"/>
              <a:gd name="adj2" fmla="val 50000"/>
            </a:avLst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014120E-1CFE-4CBD-862D-EB679394AA3B}"/>
              </a:ext>
            </a:extLst>
          </p:cNvPr>
          <p:cNvSpPr/>
          <p:nvPr/>
        </p:nvSpPr>
        <p:spPr>
          <a:xfrm>
            <a:off x="8492789" y="2951852"/>
            <a:ext cx="500566" cy="436427"/>
          </a:xfrm>
          <a:prstGeom prst="rightArrow">
            <a:avLst>
              <a:gd name="adj1" fmla="val 36207"/>
              <a:gd name="adj2" fmla="val 50000"/>
            </a:avLst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18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14A880-FD99-4D41-801F-5E946A5D4E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532E1C-8501-435B-B77F-D4245C15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내용 개체 틀 9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441B9947-1504-41A7-8E89-5B66CEEE9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79" y="1825625"/>
            <a:ext cx="2060842" cy="4351338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82D9BFC-7FA4-4E80-8301-BF41E25A6653}"/>
              </a:ext>
            </a:extLst>
          </p:cNvPr>
          <p:cNvSpPr/>
          <p:nvPr/>
        </p:nvSpPr>
        <p:spPr>
          <a:xfrm>
            <a:off x="291737" y="287065"/>
            <a:ext cx="11608526" cy="6283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C2B6136-E07E-4ED2-A76A-A408C94DF365}"/>
              </a:ext>
            </a:extLst>
          </p:cNvPr>
          <p:cNvSpPr/>
          <p:nvPr/>
        </p:nvSpPr>
        <p:spPr>
          <a:xfrm>
            <a:off x="5676628" y="-104175"/>
            <a:ext cx="838744" cy="782479"/>
          </a:xfrm>
          <a:prstGeom prst="flowChartConnector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Bahnschrift SemiLight SemiConde" panose="020B0502040204020203" pitchFamily="34" charset="0"/>
              </a:rPr>
              <a:t>03</a:t>
            </a:r>
            <a:endParaRPr lang="ko-KR" altLang="en-US" sz="3200" dirty="0">
              <a:latin typeface="Bahnschrift SemiLight SemiConde" panose="020B0502040204020203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87DE1D9-29EB-432C-B9FA-C2BEF73EF1A3}"/>
              </a:ext>
            </a:extLst>
          </p:cNvPr>
          <p:cNvGrpSpPr/>
          <p:nvPr/>
        </p:nvGrpSpPr>
        <p:grpSpPr>
          <a:xfrm>
            <a:off x="2093111" y="617932"/>
            <a:ext cx="2307091" cy="4770916"/>
            <a:chOff x="979799" y="548216"/>
            <a:chExt cx="2729163" cy="576156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06977E0-3AB9-48F2-818C-D9F0D457D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799" y="548216"/>
              <a:ext cx="2729163" cy="5761566"/>
            </a:xfrm>
            <a:prstGeom prst="rect">
              <a:avLst/>
            </a:prstGeom>
            <a:ln w="19050">
              <a:solidFill>
                <a:srgbClr val="4DB6FB"/>
              </a:solidFill>
            </a:ln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6334049-7364-4BF6-AE61-E41090A15DE6}"/>
                </a:ext>
              </a:extLst>
            </p:cNvPr>
            <p:cNvSpPr/>
            <p:nvPr/>
          </p:nvSpPr>
          <p:spPr>
            <a:xfrm>
              <a:off x="3273296" y="753637"/>
              <a:ext cx="419100" cy="3429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60A077B1-DBFA-4219-B2F3-1AD83C184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2" y="617932"/>
            <a:ext cx="2259559" cy="4770917"/>
          </a:xfrm>
          <a:prstGeom prst="rect">
            <a:avLst/>
          </a:prstGeom>
          <a:ln w="19050">
            <a:solidFill>
              <a:srgbClr val="4DB6FB"/>
            </a:solidFill>
          </a:ln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C0029BA-FCBC-4E33-AE87-587E8C239942}"/>
              </a:ext>
            </a:extLst>
          </p:cNvPr>
          <p:cNvSpPr/>
          <p:nvPr/>
        </p:nvSpPr>
        <p:spPr>
          <a:xfrm>
            <a:off x="2005012" y="5532382"/>
            <a:ext cx="8181975" cy="782479"/>
          </a:xfrm>
          <a:prstGeom prst="roundRect">
            <a:avLst/>
          </a:prstGeom>
          <a:solidFill>
            <a:srgbClr val="4DB6FB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세탁기 주변 상황을 카메라로 실시간 확인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A463A8F-2D75-4391-9E1A-6E2DEAC6358D}"/>
              </a:ext>
            </a:extLst>
          </p:cNvPr>
          <p:cNvCxnSpPr>
            <a:cxnSpLocks/>
          </p:cNvCxnSpPr>
          <p:nvPr/>
        </p:nvCxnSpPr>
        <p:spPr>
          <a:xfrm>
            <a:off x="4407010" y="983849"/>
            <a:ext cx="31535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125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14A880-FD99-4D41-801F-5E946A5D4E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6FD8D-78EB-4617-96DE-D9748DED4B53}"/>
              </a:ext>
            </a:extLst>
          </p:cNvPr>
          <p:cNvSpPr txBox="1"/>
          <p:nvPr/>
        </p:nvSpPr>
        <p:spPr>
          <a:xfrm>
            <a:off x="5282189" y="1679378"/>
            <a:ext cx="17066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04</a:t>
            </a:r>
            <a:endParaRPr lang="ko-KR" altLang="en-US" sz="115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FF1985E-2F86-4502-B599-AF8EC6004BEE}"/>
              </a:ext>
            </a:extLst>
          </p:cNvPr>
          <p:cNvCxnSpPr>
            <a:cxnSpLocks/>
          </p:cNvCxnSpPr>
          <p:nvPr/>
        </p:nvCxnSpPr>
        <p:spPr>
          <a:xfrm>
            <a:off x="5364682" y="3443014"/>
            <a:ext cx="15416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86599D-D9D5-44FD-AF8B-EA271E266F99}"/>
              </a:ext>
            </a:extLst>
          </p:cNvPr>
          <p:cNvSpPr txBox="1"/>
          <p:nvPr/>
        </p:nvSpPr>
        <p:spPr>
          <a:xfrm>
            <a:off x="4002506" y="3748655"/>
            <a:ext cx="4186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역할 분담</a:t>
            </a:r>
          </a:p>
        </p:txBody>
      </p:sp>
    </p:spTree>
    <p:extLst>
      <p:ext uri="{BB962C8B-B14F-4D97-AF65-F5344CB8AC3E}">
        <p14:creationId xmlns:p14="http://schemas.microsoft.com/office/powerpoint/2010/main" val="445601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14A880-FD99-4D41-801F-5E946A5D4E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532E1C-8501-435B-B77F-D4245C15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6FD8D-78EB-4617-96DE-D9748DED4B53}"/>
              </a:ext>
            </a:extLst>
          </p:cNvPr>
          <p:cNvSpPr txBox="1"/>
          <p:nvPr/>
        </p:nvSpPr>
        <p:spPr>
          <a:xfrm>
            <a:off x="2216599" y="2671138"/>
            <a:ext cx="966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01</a:t>
            </a:r>
            <a:endParaRPr lang="ko-KR" altLang="en-US" sz="54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49665-A86D-4D70-91EF-F46062E7E140}"/>
              </a:ext>
            </a:extLst>
          </p:cNvPr>
          <p:cNvSpPr txBox="1"/>
          <p:nvPr/>
        </p:nvSpPr>
        <p:spPr>
          <a:xfrm>
            <a:off x="9068074" y="2671138"/>
            <a:ext cx="966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04</a:t>
            </a:r>
            <a:endParaRPr lang="ko-KR" altLang="en-US" sz="54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B3BFC-BCA4-4F3D-8EFC-2CA6A7029549}"/>
              </a:ext>
            </a:extLst>
          </p:cNvPr>
          <p:cNvSpPr txBox="1"/>
          <p:nvPr/>
        </p:nvSpPr>
        <p:spPr>
          <a:xfrm>
            <a:off x="4500424" y="2671138"/>
            <a:ext cx="966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02</a:t>
            </a:r>
            <a:endParaRPr lang="ko-KR" altLang="en-US" sz="54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A91F6-6EA2-4A64-AEC8-59D552798C25}"/>
              </a:ext>
            </a:extLst>
          </p:cNvPr>
          <p:cNvSpPr txBox="1"/>
          <p:nvPr/>
        </p:nvSpPr>
        <p:spPr>
          <a:xfrm>
            <a:off x="6784249" y="2671138"/>
            <a:ext cx="966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03</a:t>
            </a:r>
            <a:endParaRPr lang="ko-KR" altLang="en-US" sz="54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FF1985E-2F86-4502-B599-AF8EC6004BEE}"/>
              </a:ext>
            </a:extLst>
          </p:cNvPr>
          <p:cNvCxnSpPr>
            <a:cxnSpLocks/>
          </p:cNvCxnSpPr>
          <p:nvPr/>
        </p:nvCxnSpPr>
        <p:spPr>
          <a:xfrm>
            <a:off x="2207890" y="3582018"/>
            <a:ext cx="10189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BEFF4E0-EB43-4C53-8925-BE2F204D5F1A}"/>
              </a:ext>
            </a:extLst>
          </p:cNvPr>
          <p:cNvCxnSpPr>
            <a:cxnSpLocks/>
          </p:cNvCxnSpPr>
          <p:nvPr/>
        </p:nvCxnSpPr>
        <p:spPr>
          <a:xfrm>
            <a:off x="4448172" y="3594468"/>
            <a:ext cx="10189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2DDEA1-8240-49FB-878E-88A556717163}"/>
              </a:ext>
            </a:extLst>
          </p:cNvPr>
          <p:cNvCxnSpPr>
            <a:cxnSpLocks/>
          </p:cNvCxnSpPr>
          <p:nvPr/>
        </p:nvCxnSpPr>
        <p:spPr>
          <a:xfrm>
            <a:off x="6758123" y="3594468"/>
            <a:ext cx="10189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DEC0EA6-E4CC-4C88-9525-7168B4F4F885}"/>
              </a:ext>
            </a:extLst>
          </p:cNvPr>
          <p:cNvCxnSpPr>
            <a:cxnSpLocks/>
          </p:cNvCxnSpPr>
          <p:nvPr/>
        </p:nvCxnSpPr>
        <p:spPr>
          <a:xfrm>
            <a:off x="9015822" y="3594468"/>
            <a:ext cx="10189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86599D-D9D5-44FD-AF8B-EA271E266F99}"/>
              </a:ext>
            </a:extLst>
          </p:cNvPr>
          <p:cNvSpPr txBox="1"/>
          <p:nvPr/>
        </p:nvSpPr>
        <p:spPr>
          <a:xfrm>
            <a:off x="1885672" y="3701734"/>
            <a:ext cx="166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프로젝트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F0BDEC-CEB3-49EC-93F9-FBC6C10BF8ED}"/>
              </a:ext>
            </a:extLst>
          </p:cNvPr>
          <p:cNvSpPr txBox="1"/>
          <p:nvPr/>
        </p:nvSpPr>
        <p:spPr>
          <a:xfrm>
            <a:off x="4152080" y="3698036"/>
            <a:ext cx="166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활용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디바이스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A999BA-5177-49D7-9874-8E5790CD56D1}"/>
              </a:ext>
            </a:extLst>
          </p:cNvPr>
          <p:cNvSpPr txBox="1"/>
          <p:nvPr/>
        </p:nvSpPr>
        <p:spPr>
          <a:xfrm>
            <a:off x="6178457" y="3698036"/>
            <a:ext cx="2241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동작 설명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및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스마트폰 </a:t>
            </a:r>
            <a:r>
              <a:rPr lang="en-US" altLang="ko-KR" sz="2000" dirty="0">
                <a:solidFill>
                  <a:schemeClr val="bg1"/>
                </a:solidFill>
              </a:rPr>
              <a:t>UI </a:t>
            </a:r>
            <a:r>
              <a:rPr lang="ko-KR" altLang="en-US" sz="2000" dirty="0"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88380E-3999-4A78-99DD-A714EEA21CF2}"/>
              </a:ext>
            </a:extLst>
          </p:cNvPr>
          <p:cNvSpPr txBox="1"/>
          <p:nvPr/>
        </p:nvSpPr>
        <p:spPr>
          <a:xfrm>
            <a:off x="8719730" y="3851924"/>
            <a:ext cx="166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역할 분담</a:t>
            </a:r>
          </a:p>
        </p:txBody>
      </p:sp>
    </p:spTree>
    <p:extLst>
      <p:ext uri="{BB962C8B-B14F-4D97-AF65-F5344CB8AC3E}">
        <p14:creationId xmlns:p14="http://schemas.microsoft.com/office/powerpoint/2010/main" val="537306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14A880-FD99-4D41-801F-5E946A5D4E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532E1C-8501-435B-B77F-D4245C15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F30A56-59D9-487A-B884-3D91DB702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033" y="1851976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2D9BFC-7FA4-4E80-8301-BF41E25A6653}"/>
              </a:ext>
            </a:extLst>
          </p:cNvPr>
          <p:cNvSpPr/>
          <p:nvPr/>
        </p:nvSpPr>
        <p:spPr>
          <a:xfrm>
            <a:off x="291737" y="287065"/>
            <a:ext cx="11608526" cy="6283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C2B6136-E07E-4ED2-A76A-A408C94DF365}"/>
              </a:ext>
            </a:extLst>
          </p:cNvPr>
          <p:cNvSpPr/>
          <p:nvPr/>
        </p:nvSpPr>
        <p:spPr>
          <a:xfrm>
            <a:off x="5676628" y="-104175"/>
            <a:ext cx="838744" cy="782479"/>
          </a:xfrm>
          <a:prstGeom prst="flowChartConnector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Bahnschrift SemiLight SemiConde" panose="020B0502040204020203" pitchFamily="34" charset="0"/>
              </a:rPr>
              <a:t>04</a:t>
            </a:r>
            <a:endParaRPr lang="ko-KR" altLang="en-US" sz="3200" dirty="0">
              <a:latin typeface="Bahnschrift SemiLight SemiConde" panose="020B0502040204020203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245D42F-0346-42F4-B1A1-92C8B42C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5506" y="1458005"/>
            <a:ext cx="1165416" cy="1165416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6A33CC01-7ECC-4E74-8715-04F4E5B52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3292" y="1458005"/>
            <a:ext cx="1165416" cy="1165416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3F3576F7-DAF0-4A91-A5D1-F6A090E3D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1079" y="1458005"/>
            <a:ext cx="1165416" cy="1165416"/>
          </a:xfrm>
          <a:prstGeom prst="rect">
            <a:avLst/>
          </a:prstGeom>
        </p:spPr>
      </p:pic>
      <p:sp>
        <p:nvSpPr>
          <p:cNvPr id="11" name="두루마리 모양: 세로로 말림 10">
            <a:extLst>
              <a:ext uri="{FF2B5EF4-FFF2-40B4-BE49-F238E27FC236}">
                <a16:creationId xmlns:a16="http://schemas.microsoft.com/office/drawing/2014/main" id="{545EC2E0-DC9E-4BFF-BDFA-AB6C777BE578}"/>
              </a:ext>
            </a:extLst>
          </p:cNvPr>
          <p:cNvSpPr/>
          <p:nvPr/>
        </p:nvSpPr>
        <p:spPr>
          <a:xfrm>
            <a:off x="1717221" y="2965730"/>
            <a:ext cx="2461986" cy="2733675"/>
          </a:xfrm>
          <a:prstGeom prst="verticalScroll">
            <a:avLst>
              <a:gd name="adj" fmla="val 7913"/>
            </a:avLst>
          </a:prstGeom>
          <a:solidFill>
            <a:srgbClr val="4DB6F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안호연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</a:rPr>
              <a:t>카메라 스트리밍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</a:rPr>
              <a:t> 디바이스 동작 구현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2" name="두루마리 모양: 세로로 말림 11">
            <a:extLst>
              <a:ext uri="{FF2B5EF4-FFF2-40B4-BE49-F238E27FC236}">
                <a16:creationId xmlns:a16="http://schemas.microsoft.com/office/drawing/2014/main" id="{4B5B72EE-BB62-4FA7-85DF-E7C370416FA4}"/>
              </a:ext>
            </a:extLst>
          </p:cNvPr>
          <p:cNvSpPr/>
          <p:nvPr/>
        </p:nvSpPr>
        <p:spPr>
          <a:xfrm>
            <a:off x="4865007" y="2974975"/>
            <a:ext cx="2461986" cy="2733675"/>
          </a:xfrm>
          <a:prstGeom prst="verticalScroll">
            <a:avLst>
              <a:gd name="adj" fmla="val 7913"/>
            </a:avLst>
          </a:prstGeom>
          <a:solidFill>
            <a:srgbClr val="4DB6F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한상우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</a:rPr>
              <a:t>앱 개발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bg1"/>
                </a:solidFill>
              </a:rPr>
              <a:t>Qt TCP/IP</a:t>
            </a:r>
            <a:r>
              <a:rPr lang="ko-KR" altLang="en-US" sz="1600" b="1" dirty="0">
                <a:solidFill>
                  <a:schemeClr val="bg1"/>
                </a:solidFill>
              </a:rPr>
              <a:t> 통신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3" name="두루마리 모양: 세로로 말림 12">
            <a:extLst>
              <a:ext uri="{FF2B5EF4-FFF2-40B4-BE49-F238E27FC236}">
                <a16:creationId xmlns:a16="http://schemas.microsoft.com/office/drawing/2014/main" id="{E81BE28F-5ECD-47BD-AFA3-6156AC8F6BE5}"/>
              </a:ext>
            </a:extLst>
          </p:cNvPr>
          <p:cNvSpPr/>
          <p:nvPr/>
        </p:nvSpPr>
        <p:spPr>
          <a:xfrm>
            <a:off x="8012793" y="2974975"/>
            <a:ext cx="2461986" cy="2733675"/>
          </a:xfrm>
          <a:prstGeom prst="verticalScroll">
            <a:avLst>
              <a:gd name="adj" fmla="val 7913"/>
            </a:avLst>
          </a:prstGeom>
          <a:solidFill>
            <a:srgbClr val="4DB6F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김원석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bg1"/>
                </a:solidFill>
              </a:rPr>
              <a:t>Qt UI </a:t>
            </a:r>
            <a:r>
              <a:rPr lang="ko-KR" altLang="en-US" sz="1600" b="1" dirty="0">
                <a:solidFill>
                  <a:schemeClr val="bg1"/>
                </a:solidFill>
              </a:rPr>
              <a:t>구성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</a:rPr>
              <a:t> 디바이스 동작 구현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64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B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AE6C2-0797-47C9-AB8C-6B43EB732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5095" y="2389540"/>
            <a:ext cx="7686880" cy="1633269"/>
          </a:xfrm>
        </p:spPr>
        <p:txBody>
          <a:bodyPr>
            <a:normAutofit/>
          </a:bodyPr>
          <a:lstStyle/>
          <a:p>
            <a:r>
              <a:rPr lang="ko-KR" altLang="en-US" sz="8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r>
              <a:rPr lang="en-US" altLang="ko-KR" sz="8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ko-KR" altLang="en-US" sz="8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643F52B-464F-43B8-9CC2-4AAE7A8BD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10" y="2019097"/>
            <a:ext cx="2673548" cy="2659907"/>
          </a:xfrm>
          <a:prstGeom prst="flowChartAlternateProcess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650415C-E1AF-487A-9031-554D22BC8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37" y="2887394"/>
            <a:ext cx="1007985" cy="10079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93735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14A880-FD99-4D41-801F-5E946A5D4E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6FD8D-78EB-4617-96DE-D9748DED4B53}"/>
              </a:ext>
            </a:extLst>
          </p:cNvPr>
          <p:cNvSpPr txBox="1"/>
          <p:nvPr/>
        </p:nvSpPr>
        <p:spPr>
          <a:xfrm>
            <a:off x="5364682" y="1722920"/>
            <a:ext cx="14626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01</a:t>
            </a:r>
            <a:endParaRPr lang="ko-KR" altLang="en-US" sz="115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FF1985E-2F86-4502-B599-AF8EC6004BEE}"/>
              </a:ext>
            </a:extLst>
          </p:cNvPr>
          <p:cNvCxnSpPr>
            <a:cxnSpLocks/>
          </p:cNvCxnSpPr>
          <p:nvPr/>
        </p:nvCxnSpPr>
        <p:spPr>
          <a:xfrm>
            <a:off x="5364682" y="3443014"/>
            <a:ext cx="15416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86599D-D9D5-44FD-AF8B-EA271E266F99}"/>
              </a:ext>
            </a:extLst>
          </p:cNvPr>
          <p:cNvSpPr txBox="1"/>
          <p:nvPr/>
        </p:nvSpPr>
        <p:spPr>
          <a:xfrm>
            <a:off x="4197869" y="3767705"/>
            <a:ext cx="3875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882076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14A880-FD99-4D41-801F-5E946A5D4E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532E1C-8501-435B-B77F-D4245C15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F30A56-59D9-487A-B884-3D91DB702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2D9BFC-7FA4-4E80-8301-BF41E25A6653}"/>
              </a:ext>
            </a:extLst>
          </p:cNvPr>
          <p:cNvSpPr/>
          <p:nvPr/>
        </p:nvSpPr>
        <p:spPr>
          <a:xfrm>
            <a:off x="394060" y="348264"/>
            <a:ext cx="11403876" cy="6161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C2B6136-E07E-4ED2-A76A-A408C94DF365}"/>
              </a:ext>
            </a:extLst>
          </p:cNvPr>
          <p:cNvSpPr/>
          <p:nvPr/>
        </p:nvSpPr>
        <p:spPr>
          <a:xfrm>
            <a:off x="5572804" y="-72392"/>
            <a:ext cx="1046391" cy="998074"/>
          </a:xfrm>
          <a:prstGeom prst="flowChartConnector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Bahnschrift SemiLight SemiConde" panose="020B0502040204020203" pitchFamily="34" charset="0"/>
              </a:rPr>
              <a:t>01</a:t>
            </a:r>
            <a:endParaRPr lang="ko-KR" altLang="en-US" sz="4800" dirty="0">
              <a:latin typeface="Bahnschrift SemiLight SemiConde" panose="020B0502040204020203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BB2239-B8A0-442F-ADDD-B41CB599E2B6}"/>
              </a:ext>
            </a:extLst>
          </p:cNvPr>
          <p:cNvSpPr/>
          <p:nvPr/>
        </p:nvSpPr>
        <p:spPr>
          <a:xfrm>
            <a:off x="1259068" y="1252755"/>
            <a:ext cx="9673861" cy="121162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err="1">
                <a:solidFill>
                  <a:schemeClr val="tx1"/>
                </a:solidFill>
              </a:rPr>
              <a:t>Achro-em</a:t>
            </a:r>
            <a:r>
              <a:rPr lang="ko-KR" altLang="en-US" sz="3600" b="1" dirty="0">
                <a:solidFill>
                  <a:schemeClr val="tx1"/>
                </a:solidFill>
              </a:rPr>
              <a:t>을 활용한 무인 세탁기 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660CEC-D892-48CB-B650-4D65F10CC13B}"/>
              </a:ext>
            </a:extLst>
          </p:cNvPr>
          <p:cNvSpPr/>
          <p:nvPr/>
        </p:nvSpPr>
        <p:spPr>
          <a:xfrm>
            <a:off x="1259068" y="2682238"/>
            <a:ext cx="9673861" cy="338763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개발 배경</a:t>
            </a:r>
            <a:endParaRPr lang="en-US" altLang="ko-KR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세탁기의 남은 시간을 매번 확인하러 가기가 번거로움</a:t>
            </a:r>
            <a:endParaRPr lang="en-US" altLang="ko-KR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세탁물 도난 위험이 존재</a:t>
            </a:r>
            <a:endParaRPr lang="en-US" altLang="ko-KR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프로젝트 소개</a:t>
            </a:r>
            <a:endParaRPr lang="en-US" altLang="ko-KR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남은 시간을 </a:t>
            </a:r>
            <a:r>
              <a:rPr lang="ko-KR" altLang="en-US" b="1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어플</a:t>
            </a:r>
            <a:r>
              <a:rPr lang="ko-KR" altLang="en-US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을 통해 언제든지 확인할 수 있고 </a:t>
            </a:r>
            <a:r>
              <a:rPr lang="ko-KR" altLang="en-US" b="1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비밀번호</a:t>
            </a:r>
            <a:r>
              <a:rPr lang="ko-KR" altLang="en-US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를 설정하여 도난을 방지하는 세탁기를 제작</a:t>
            </a:r>
            <a:endParaRPr lang="en-US" altLang="ko-KR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카메라</a:t>
            </a:r>
            <a:r>
              <a:rPr lang="ko-KR" altLang="en-US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스트리밍을 통해 세탁기 주변 상황 감시</a:t>
            </a:r>
            <a:endParaRPr lang="en-US" altLang="ko-KR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95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14A880-FD99-4D41-801F-5E946A5D4E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6FD8D-78EB-4617-96DE-D9748DED4B53}"/>
              </a:ext>
            </a:extLst>
          </p:cNvPr>
          <p:cNvSpPr txBox="1"/>
          <p:nvPr/>
        </p:nvSpPr>
        <p:spPr>
          <a:xfrm>
            <a:off x="5282189" y="1679378"/>
            <a:ext cx="17066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02</a:t>
            </a:r>
            <a:endParaRPr lang="ko-KR" altLang="en-US" sz="115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FF1985E-2F86-4502-B599-AF8EC6004BEE}"/>
              </a:ext>
            </a:extLst>
          </p:cNvPr>
          <p:cNvCxnSpPr>
            <a:cxnSpLocks/>
          </p:cNvCxnSpPr>
          <p:nvPr/>
        </p:nvCxnSpPr>
        <p:spPr>
          <a:xfrm>
            <a:off x="5364682" y="3443014"/>
            <a:ext cx="15416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86599D-D9D5-44FD-AF8B-EA271E266F99}"/>
              </a:ext>
            </a:extLst>
          </p:cNvPr>
          <p:cNvSpPr txBox="1"/>
          <p:nvPr/>
        </p:nvSpPr>
        <p:spPr>
          <a:xfrm>
            <a:off x="4197869" y="3767705"/>
            <a:ext cx="3875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활용 디바이스</a:t>
            </a:r>
          </a:p>
        </p:txBody>
      </p:sp>
    </p:spTree>
    <p:extLst>
      <p:ext uri="{BB962C8B-B14F-4D97-AF65-F5344CB8AC3E}">
        <p14:creationId xmlns:p14="http://schemas.microsoft.com/office/powerpoint/2010/main" val="422647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14A880-FD99-4D41-801F-5E946A5D4E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532E1C-8501-435B-B77F-D4245C15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F30A56-59D9-487A-B884-3D91DB702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2D9BFC-7FA4-4E80-8301-BF41E25A6653}"/>
              </a:ext>
            </a:extLst>
          </p:cNvPr>
          <p:cNvSpPr/>
          <p:nvPr/>
        </p:nvSpPr>
        <p:spPr>
          <a:xfrm>
            <a:off x="394060" y="348264"/>
            <a:ext cx="11403876" cy="6161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C2B6136-E07E-4ED2-A76A-A408C94DF365}"/>
              </a:ext>
            </a:extLst>
          </p:cNvPr>
          <p:cNvSpPr/>
          <p:nvPr/>
        </p:nvSpPr>
        <p:spPr>
          <a:xfrm>
            <a:off x="5572804" y="-72392"/>
            <a:ext cx="1046391" cy="998074"/>
          </a:xfrm>
          <a:prstGeom prst="flowChartConnector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Bahnschrift SemiLight SemiConde" panose="020B0502040204020203" pitchFamily="34" charset="0"/>
              </a:rPr>
              <a:t>02</a:t>
            </a:r>
            <a:endParaRPr lang="ko-KR" altLang="en-US" sz="4400" dirty="0">
              <a:latin typeface="Bahnschrift SemiLight SemiConde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DDC4E2-26AF-42FC-899D-45F91F9F6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516"/>
          <a:stretch/>
        </p:blipFill>
        <p:spPr>
          <a:xfrm>
            <a:off x="2349135" y="1307756"/>
            <a:ext cx="7493725" cy="3512966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EC39E89-D415-44DD-8E4D-ED123BE7CA1E}"/>
              </a:ext>
            </a:extLst>
          </p:cNvPr>
          <p:cNvSpPr/>
          <p:nvPr/>
        </p:nvSpPr>
        <p:spPr>
          <a:xfrm>
            <a:off x="6540409" y="3220242"/>
            <a:ext cx="821869" cy="143884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05026C-776F-42F2-8872-A56FC5FC165C}"/>
              </a:ext>
            </a:extLst>
          </p:cNvPr>
          <p:cNvCxnSpPr>
            <a:cxnSpLocks/>
            <a:stCxn id="25" idx="0"/>
            <a:endCxn id="20" idx="2"/>
          </p:cNvCxnSpPr>
          <p:nvPr/>
        </p:nvCxnSpPr>
        <p:spPr>
          <a:xfrm flipV="1">
            <a:off x="6672407" y="4659085"/>
            <a:ext cx="278937" cy="448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D31D65-19A4-4A6C-9F30-40DD753F205B}"/>
              </a:ext>
            </a:extLst>
          </p:cNvPr>
          <p:cNvSpPr/>
          <p:nvPr/>
        </p:nvSpPr>
        <p:spPr>
          <a:xfrm>
            <a:off x="6616757" y="5316895"/>
            <a:ext cx="2792182" cy="4026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/>
              <a:t>비밀번호 입력 키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FE02E95-18B3-4902-8549-E738D1460015}"/>
              </a:ext>
            </a:extLst>
          </p:cNvPr>
          <p:cNvSpPr/>
          <p:nvPr/>
        </p:nvSpPr>
        <p:spPr>
          <a:xfrm>
            <a:off x="5959392" y="5107501"/>
            <a:ext cx="1426030" cy="818766"/>
          </a:xfrm>
          <a:prstGeom prst="roundRect">
            <a:avLst/>
          </a:prstGeom>
          <a:solidFill>
            <a:srgbClr val="4DB6FB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Push Switch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476F74A-3788-46B7-B96F-7D31D46D76A7}"/>
              </a:ext>
            </a:extLst>
          </p:cNvPr>
          <p:cNvSpPr/>
          <p:nvPr/>
        </p:nvSpPr>
        <p:spPr>
          <a:xfrm>
            <a:off x="4902108" y="1410686"/>
            <a:ext cx="3022691" cy="146129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4F0356F-383E-4C25-BF48-CAE15D54CF73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013255" y="871264"/>
            <a:ext cx="314562" cy="5022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68DE288-0D38-4CBE-B0D3-FE9E343E2FD0}"/>
              </a:ext>
            </a:extLst>
          </p:cNvPr>
          <p:cNvSpPr/>
          <p:nvPr/>
        </p:nvSpPr>
        <p:spPr>
          <a:xfrm>
            <a:off x="7771276" y="654347"/>
            <a:ext cx="2931320" cy="4026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/>
              <a:t>현재 진행상황 표시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A1E5D24-B18B-4392-9712-99CE5072260E}"/>
              </a:ext>
            </a:extLst>
          </p:cNvPr>
          <p:cNvSpPr/>
          <p:nvPr/>
        </p:nvSpPr>
        <p:spPr>
          <a:xfrm>
            <a:off x="7327817" y="557904"/>
            <a:ext cx="1127760" cy="626719"/>
          </a:xfrm>
          <a:prstGeom prst="roundRect">
            <a:avLst/>
          </a:prstGeom>
          <a:solidFill>
            <a:srgbClr val="4DB6FB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LCD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79F70E-D36B-FE7D-94FE-D47EDD29447D}"/>
              </a:ext>
            </a:extLst>
          </p:cNvPr>
          <p:cNvSpPr/>
          <p:nvPr/>
        </p:nvSpPr>
        <p:spPr>
          <a:xfrm>
            <a:off x="4946468" y="3586344"/>
            <a:ext cx="923109" cy="71569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78098C9-A476-0619-D329-C77CC6850D35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468590" y="4144715"/>
            <a:ext cx="472168" cy="2405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D58F23-9FD3-4572-BAB4-877DA949F4A5}"/>
              </a:ext>
            </a:extLst>
          </p:cNvPr>
          <p:cNvSpPr/>
          <p:nvPr/>
        </p:nvSpPr>
        <p:spPr>
          <a:xfrm>
            <a:off x="1636705" y="4168326"/>
            <a:ext cx="2414451" cy="4026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세탁 모드 표시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FE85373-02E4-5B63-B38C-117FE509C352}"/>
              </a:ext>
            </a:extLst>
          </p:cNvPr>
          <p:cNvSpPr/>
          <p:nvPr/>
        </p:nvSpPr>
        <p:spPr>
          <a:xfrm>
            <a:off x="3340830" y="4071883"/>
            <a:ext cx="1127760" cy="626719"/>
          </a:xfrm>
          <a:prstGeom prst="roundRect">
            <a:avLst/>
          </a:prstGeom>
          <a:solidFill>
            <a:srgbClr val="4DB6FB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LED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E2D7866-676D-8503-7A80-3F5BDB7C2568}"/>
              </a:ext>
            </a:extLst>
          </p:cNvPr>
          <p:cNvSpPr/>
          <p:nvPr/>
        </p:nvSpPr>
        <p:spPr>
          <a:xfrm>
            <a:off x="9603499" y="5892132"/>
            <a:ext cx="1836584" cy="4026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세탁 모드 설정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F036C85-18DB-4100-B281-032708CA2EFF}"/>
              </a:ext>
            </a:extLst>
          </p:cNvPr>
          <p:cNvSpPr/>
          <p:nvPr/>
        </p:nvSpPr>
        <p:spPr>
          <a:xfrm>
            <a:off x="8024406" y="4242993"/>
            <a:ext cx="543264" cy="5880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F0B02F-F1B9-D019-438B-C04816B3425A}"/>
              </a:ext>
            </a:extLst>
          </p:cNvPr>
          <p:cNvCxnSpPr>
            <a:cxnSpLocks/>
          </p:cNvCxnSpPr>
          <p:nvPr/>
        </p:nvCxnSpPr>
        <p:spPr>
          <a:xfrm flipH="1" flipV="1">
            <a:off x="8602747" y="4698602"/>
            <a:ext cx="1198329" cy="4703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6833F16-6988-0EAC-E9B0-4F21AACB0EE2}"/>
              </a:ext>
            </a:extLst>
          </p:cNvPr>
          <p:cNvSpPr/>
          <p:nvPr/>
        </p:nvSpPr>
        <p:spPr>
          <a:xfrm>
            <a:off x="9759378" y="5094557"/>
            <a:ext cx="1486515" cy="816402"/>
          </a:xfrm>
          <a:prstGeom prst="roundRect">
            <a:avLst/>
          </a:prstGeom>
          <a:solidFill>
            <a:srgbClr val="4DB6FB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Dip Switch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ADB6CD3-0A19-9372-9E77-60CF76833A69}"/>
              </a:ext>
            </a:extLst>
          </p:cNvPr>
          <p:cNvSpPr/>
          <p:nvPr/>
        </p:nvSpPr>
        <p:spPr>
          <a:xfrm>
            <a:off x="5810250" y="3495674"/>
            <a:ext cx="808945" cy="132504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3A8813A-45EA-550F-EEFC-2DEFBA71C295}"/>
              </a:ext>
            </a:extLst>
          </p:cNvPr>
          <p:cNvCxnSpPr>
            <a:cxnSpLocks/>
          </p:cNvCxnSpPr>
          <p:nvPr/>
        </p:nvCxnSpPr>
        <p:spPr>
          <a:xfrm flipV="1">
            <a:off x="5482325" y="4869176"/>
            <a:ext cx="364354" cy="4455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1AACDE7-BCB7-F4CB-BD23-661FB69EF496}"/>
              </a:ext>
            </a:extLst>
          </p:cNvPr>
          <p:cNvSpPr/>
          <p:nvPr/>
        </p:nvSpPr>
        <p:spPr>
          <a:xfrm>
            <a:off x="3245866" y="5315372"/>
            <a:ext cx="2525482" cy="4026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dirty="0"/>
              <a:t>세탁물 양 표시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209F678-43A1-35AD-0E91-F40E3F946F40}"/>
              </a:ext>
            </a:extLst>
          </p:cNvPr>
          <p:cNvSpPr/>
          <p:nvPr/>
        </p:nvSpPr>
        <p:spPr>
          <a:xfrm>
            <a:off x="2588501" y="5105978"/>
            <a:ext cx="1426030" cy="818766"/>
          </a:xfrm>
          <a:prstGeom prst="roundRect">
            <a:avLst/>
          </a:prstGeom>
          <a:solidFill>
            <a:srgbClr val="4DB6FB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Dot Matrix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6658545-AB8F-9488-813D-31EEB59283F8}"/>
              </a:ext>
            </a:extLst>
          </p:cNvPr>
          <p:cNvSpPr/>
          <p:nvPr/>
        </p:nvSpPr>
        <p:spPr>
          <a:xfrm>
            <a:off x="5482325" y="2766246"/>
            <a:ext cx="1127347" cy="71569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6808641-7000-6343-608C-578EA1AEDAE1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 flipV="1">
            <a:off x="4469842" y="3124092"/>
            <a:ext cx="1012483" cy="2629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1421CBC-A8C2-7FE6-41AA-2ACB382B94C6}"/>
              </a:ext>
            </a:extLst>
          </p:cNvPr>
          <p:cNvSpPr/>
          <p:nvPr/>
        </p:nvSpPr>
        <p:spPr>
          <a:xfrm>
            <a:off x="1348182" y="3194137"/>
            <a:ext cx="2531683" cy="4026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남은 시간 표시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DEDC2B5-009C-C318-0957-E00B8911423B}"/>
              </a:ext>
            </a:extLst>
          </p:cNvPr>
          <p:cNvSpPr/>
          <p:nvPr/>
        </p:nvSpPr>
        <p:spPr>
          <a:xfrm>
            <a:off x="3043812" y="2977685"/>
            <a:ext cx="1426030" cy="818766"/>
          </a:xfrm>
          <a:prstGeom prst="roundRect">
            <a:avLst/>
          </a:prstGeom>
          <a:solidFill>
            <a:srgbClr val="4DB6FB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FND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938E68F5-EEC6-D0B3-E64A-26A92812C117}"/>
              </a:ext>
            </a:extLst>
          </p:cNvPr>
          <p:cNvSpPr/>
          <p:nvPr/>
        </p:nvSpPr>
        <p:spPr>
          <a:xfrm>
            <a:off x="8733478" y="3244854"/>
            <a:ext cx="1127347" cy="1209675"/>
          </a:xfrm>
          <a:prstGeom prst="flowChartConnector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C38E5A0-F010-CCF4-5C01-A439381ED0C4}"/>
              </a:ext>
            </a:extLst>
          </p:cNvPr>
          <p:cNvSpPr/>
          <p:nvPr/>
        </p:nvSpPr>
        <p:spPr>
          <a:xfrm>
            <a:off x="8788447" y="2121402"/>
            <a:ext cx="2237263" cy="4026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dirty="0"/>
              <a:t>세탁기 구동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D03F718-E177-4F24-1CD4-479B9059DC55}"/>
              </a:ext>
            </a:extLst>
          </p:cNvPr>
          <p:cNvCxnSpPr>
            <a:cxnSpLocks/>
          </p:cNvCxnSpPr>
          <p:nvPr/>
        </p:nvCxnSpPr>
        <p:spPr>
          <a:xfrm>
            <a:off x="8953500" y="2447847"/>
            <a:ext cx="191485" cy="7970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871E022-7E06-8435-FF0A-63C2A9A2D235}"/>
              </a:ext>
            </a:extLst>
          </p:cNvPr>
          <p:cNvSpPr/>
          <p:nvPr/>
        </p:nvSpPr>
        <p:spPr>
          <a:xfrm>
            <a:off x="8131082" y="1912008"/>
            <a:ext cx="1426030" cy="818766"/>
          </a:xfrm>
          <a:prstGeom prst="roundRect">
            <a:avLst/>
          </a:prstGeom>
          <a:solidFill>
            <a:srgbClr val="4DB6FB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Step Motor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843F359-537A-7A78-AEC6-34FE3696411E}"/>
              </a:ext>
            </a:extLst>
          </p:cNvPr>
          <p:cNvSpPr/>
          <p:nvPr/>
        </p:nvSpPr>
        <p:spPr>
          <a:xfrm>
            <a:off x="2224775" y="1740269"/>
            <a:ext cx="880375" cy="105055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A431284-A31C-E1B9-A3DC-4EF3BFBF219B}"/>
              </a:ext>
            </a:extLst>
          </p:cNvPr>
          <p:cNvCxnSpPr>
            <a:cxnSpLocks/>
          </p:cNvCxnSpPr>
          <p:nvPr/>
        </p:nvCxnSpPr>
        <p:spPr>
          <a:xfrm>
            <a:off x="1951761" y="1345163"/>
            <a:ext cx="312469" cy="4308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749C275-2CE4-211D-0715-4F302BD2BADF}"/>
              </a:ext>
            </a:extLst>
          </p:cNvPr>
          <p:cNvSpPr/>
          <p:nvPr/>
        </p:nvSpPr>
        <p:spPr>
          <a:xfrm>
            <a:off x="1248795" y="717339"/>
            <a:ext cx="3298653" cy="4026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/>
              <a:t>세탁기 주변 상황 감시</a:t>
            </a:r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2EBE8B19-8B31-2D43-D5D3-B4D6A4DE9947}"/>
              </a:ext>
            </a:extLst>
          </p:cNvPr>
          <p:cNvSpPr/>
          <p:nvPr/>
        </p:nvSpPr>
        <p:spPr>
          <a:xfrm>
            <a:off x="634033" y="530377"/>
            <a:ext cx="1426030" cy="818766"/>
          </a:xfrm>
          <a:prstGeom prst="roundRect">
            <a:avLst/>
          </a:prstGeom>
          <a:solidFill>
            <a:srgbClr val="4DB6FB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카메라</a:t>
            </a:r>
          </a:p>
        </p:txBody>
      </p:sp>
    </p:spTree>
    <p:extLst>
      <p:ext uri="{BB962C8B-B14F-4D97-AF65-F5344CB8AC3E}">
        <p14:creationId xmlns:p14="http://schemas.microsoft.com/office/powerpoint/2010/main" val="182526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14A880-FD99-4D41-801F-5E946A5D4E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532E1C-8501-435B-B77F-D4245C15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F30A56-59D9-487A-B884-3D91DB702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2D9BFC-7FA4-4E80-8301-BF41E25A6653}"/>
              </a:ext>
            </a:extLst>
          </p:cNvPr>
          <p:cNvSpPr/>
          <p:nvPr/>
        </p:nvSpPr>
        <p:spPr>
          <a:xfrm>
            <a:off x="394060" y="348264"/>
            <a:ext cx="11403876" cy="6161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C2B6136-E07E-4ED2-A76A-A408C94DF365}"/>
              </a:ext>
            </a:extLst>
          </p:cNvPr>
          <p:cNvSpPr/>
          <p:nvPr/>
        </p:nvSpPr>
        <p:spPr>
          <a:xfrm>
            <a:off x="5572804" y="-72392"/>
            <a:ext cx="1046391" cy="998074"/>
          </a:xfrm>
          <a:prstGeom prst="flowChartConnector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Bahnschrift SemiLight SemiConde" panose="020B0502040204020203" pitchFamily="34" charset="0"/>
              </a:rPr>
              <a:t>02</a:t>
            </a:r>
            <a:endParaRPr lang="ko-KR" altLang="en-US" sz="4400" dirty="0">
              <a:latin typeface="Bahnschrift SemiLight SemiConde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DDC4E2-26AF-42FC-899D-45F91F9F6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516"/>
          <a:stretch/>
        </p:blipFill>
        <p:spPr>
          <a:xfrm>
            <a:off x="2349135" y="1307756"/>
            <a:ext cx="7493725" cy="3512966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EC39E89-D415-44DD-8E4D-ED123BE7CA1E}"/>
              </a:ext>
            </a:extLst>
          </p:cNvPr>
          <p:cNvSpPr/>
          <p:nvPr/>
        </p:nvSpPr>
        <p:spPr>
          <a:xfrm>
            <a:off x="6540409" y="3220242"/>
            <a:ext cx="821869" cy="143884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05026C-776F-42F2-8872-A56FC5FC165C}"/>
              </a:ext>
            </a:extLst>
          </p:cNvPr>
          <p:cNvCxnSpPr>
            <a:cxnSpLocks/>
          </p:cNvCxnSpPr>
          <p:nvPr/>
        </p:nvCxnSpPr>
        <p:spPr>
          <a:xfrm flipH="1" flipV="1">
            <a:off x="7142253" y="4659085"/>
            <a:ext cx="469038" cy="891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D31D65-19A4-4A6C-9F30-40DD753F205B}"/>
              </a:ext>
            </a:extLst>
          </p:cNvPr>
          <p:cNvSpPr/>
          <p:nvPr/>
        </p:nvSpPr>
        <p:spPr>
          <a:xfrm>
            <a:off x="7799618" y="5375691"/>
            <a:ext cx="2792182" cy="4026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/>
              <a:t>비밀번호 입력 키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FE02E95-18B3-4902-8549-E738D1460015}"/>
              </a:ext>
            </a:extLst>
          </p:cNvPr>
          <p:cNvSpPr/>
          <p:nvPr/>
        </p:nvSpPr>
        <p:spPr>
          <a:xfrm>
            <a:off x="7142253" y="5166297"/>
            <a:ext cx="1426030" cy="818766"/>
          </a:xfrm>
          <a:prstGeom prst="roundRect">
            <a:avLst/>
          </a:prstGeom>
          <a:solidFill>
            <a:srgbClr val="4DB6FB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Push Switch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476F74A-3788-46B7-B96F-7D31D46D76A7}"/>
              </a:ext>
            </a:extLst>
          </p:cNvPr>
          <p:cNvSpPr/>
          <p:nvPr/>
        </p:nvSpPr>
        <p:spPr>
          <a:xfrm>
            <a:off x="4902108" y="1410686"/>
            <a:ext cx="3022691" cy="146129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4F0356F-383E-4C25-BF48-CAE15D54CF73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924799" y="1708487"/>
            <a:ext cx="316054" cy="1856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68DE288-0D38-4CBE-B0D3-FE9E343E2FD0}"/>
              </a:ext>
            </a:extLst>
          </p:cNvPr>
          <p:cNvSpPr/>
          <p:nvPr/>
        </p:nvSpPr>
        <p:spPr>
          <a:xfrm>
            <a:off x="8684312" y="1491570"/>
            <a:ext cx="2931320" cy="4026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/>
              <a:t>현재 진행상황 표시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A1E5D24-B18B-4392-9712-99CE5072260E}"/>
              </a:ext>
            </a:extLst>
          </p:cNvPr>
          <p:cNvSpPr/>
          <p:nvPr/>
        </p:nvSpPr>
        <p:spPr>
          <a:xfrm>
            <a:off x="8240853" y="1395127"/>
            <a:ext cx="1127760" cy="626719"/>
          </a:xfrm>
          <a:prstGeom prst="roundRect">
            <a:avLst/>
          </a:prstGeom>
          <a:solidFill>
            <a:srgbClr val="4DB6FB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LCD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580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14A880-FD99-4D41-801F-5E946A5D4E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532E1C-8501-435B-B77F-D4245C15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F30A56-59D9-487A-B884-3D91DB702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2D9BFC-7FA4-4E80-8301-BF41E25A6653}"/>
              </a:ext>
            </a:extLst>
          </p:cNvPr>
          <p:cNvSpPr/>
          <p:nvPr/>
        </p:nvSpPr>
        <p:spPr>
          <a:xfrm>
            <a:off x="394060" y="348264"/>
            <a:ext cx="11403876" cy="6161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C2B6136-E07E-4ED2-A76A-A408C94DF365}"/>
              </a:ext>
            </a:extLst>
          </p:cNvPr>
          <p:cNvSpPr/>
          <p:nvPr/>
        </p:nvSpPr>
        <p:spPr>
          <a:xfrm>
            <a:off x="5572804" y="-72392"/>
            <a:ext cx="1046391" cy="998074"/>
          </a:xfrm>
          <a:prstGeom prst="flowChartConnector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Bahnschrift SemiLight SemiConde" panose="020B0502040204020203" pitchFamily="34" charset="0"/>
              </a:rPr>
              <a:t>02</a:t>
            </a:r>
            <a:endParaRPr lang="ko-KR" altLang="en-US" sz="4400" dirty="0">
              <a:latin typeface="Bahnschrift SemiLight SemiConde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DDC4E2-26AF-42FC-899D-45F91F9F6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516"/>
          <a:stretch/>
        </p:blipFill>
        <p:spPr>
          <a:xfrm>
            <a:off x="2349135" y="1307756"/>
            <a:ext cx="7493725" cy="3512966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707DD8-256F-4FBE-84FB-C67D49937DB9}"/>
              </a:ext>
            </a:extLst>
          </p:cNvPr>
          <p:cNvSpPr/>
          <p:nvPr/>
        </p:nvSpPr>
        <p:spPr>
          <a:xfrm>
            <a:off x="4946468" y="3586344"/>
            <a:ext cx="923109" cy="71569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48A80FE-EC05-4263-9D46-C6972B5571F6}"/>
              </a:ext>
            </a:extLst>
          </p:cNvPr>
          <p:cNvCxnSpPr/>
          <p:nvPr/>
        </p:nvCxnSpPr>
        <p:spPr>
          <a:xfrm flipV="1">
            <a:off x="4397829" y="4302035"/>
            <a:ext cx="548639" cy="10189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E1AA545-F652-40C0-88AC-9C811F5B9750}"/>
              </a:ext>
            </a:extLst>
          </p:cNvPr>
          <p:cNvSpPr/>
          <p:nvPr/>
        </p:nvSpPr>
        <p:spPr>
          <a:xfrm>
            <a:off x="4214269" y="5417380"/>
            <a:ext cx="2414451" cy="4026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dirty="0"/>
              <a:t>세탁 모드 표시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8E4B1EB-5FBE-40C6-A8E6-357E1DD0BB5A}"/>
              </a:ext>
            </a:extLst>
          </p:cNvPr>
          <p:cNvSpPr/>
          <p:nvPr/>
        </p:nvSpPr>
        <p:spPr>
          <a:xfrm>
            <a:off x="3770810" y="5320937"/>
            <a:ext cx="1127760" cy="626719"/>
          </a:xfrm>
          <a:prstGeom prst="roundRect">
            <a:avLst/>
          </a:prstGeom>
          <a:solidFill>
            <a:srgbClr val="4DB6FB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LED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69339D4-A42C-4852-A4E5-27D8D533CE93}"/>
              </a:ext>
            </a:extLst>
          </p:cNvPr>
          <p:cNvSpPr/>
          <p:nvPr/>
        </p:nvSpPr>
        <p:spPr>
          <a:xfrm>
            <a:off x="8923902" y="5562046"/>
            <a:ext cx="2414451" cy="4026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dirty="0"/>
              <a:t>세탁 모드 설정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F6EC904-30FF-4D83-87D8-323400EB3B31}"/>
              </a:ext>
            </a:extLst>
          </p:cNvPr>
          <p:cNvSpPr/>
          <p:nvPr/>
        </p:nvSpPr>
        <p:spPr>
          <a:xfrm>
            <a:off x="8024406" y="4242993"/>
            <a:ext cx="543264" cy="5880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2FB575D-AE2A-46C3-B826-4B6C83CB7631}"/>
              </a:ext>
            </a:extLst>
          </p:cNvPr>
          <p:cNvCxnSpPr>
            <a:cxnSpLocks/>
            <a:endCxn id="29" idx="2"/>
          </p:cNvCxnSpPr>
          <p:nvPr/>
        </p:nvCxnSpPr>
        <p:spPr>
          <a:xfrm flipH="1" flipV="1">
            <a:off x="8296038" y="4831021"/>
            <a:ext cx="210059" cy="6362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4DBC2D5-434D-43EA-B16F-F6BE2597A5FD}"/>
              </a:ext>
            </a:extLst>
          </p:cNvPr>
          <p:cNvSpPr/>
          <p:nvPr/>
        </p:nvSpPr>
        <p:spPr>
          <a:xfrm>
            <a:off x="8114684" y="5360561"/>
            <a:ext cx="1486515" cy="816402"/>
          </a:xfrm>
          <a:prstGeom prst="roundRect">
            <a:avLst/>
          </a:prstGeom>
          <a:solidFill>
            <a:srgbClr val="4DB6FB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Dip Switch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8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14A880-FD99-4D41-801F-5E946A5D4E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532E1C-8501-435B-B77F-D4245C15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F30A56-59D9-487A-B884-3D91DB702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2D9BFC-7FA4-4E80-8301-BF41E25A6653}"/>
              </a:ext>
            </a:extLst>
          </p:cNvPr>
          <p:cNvSpPr/>
          <p:nvPr/>
        </p:nvSpPr>
        <p:spPr>
          <a:xfrm>
            <a:off x="394060" y="348264"/>
            <a:ext cx="11403876" cy="6161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8C2B6136-E07E-4ED2-A76A-A408C94DF365}"/>
              </a:ext>
            </a:extLst>
          </p:cNvPr>
          <p:cNvSpPr/>
          <p:nvPr/>
        </p:nvSpPr>
        <p:spPr>
          <a:xfrm>
            <a:off x="5572804" y="-72392"/>
            <a:ext cx="1046391" cy="998074"/>
          </a:xfrm>
          <a:prstGeom prst="flowChartConnector">
            <a:avLst/>
          </a:prstGeom>
          <a:solidFill>
            <a:srgbClr val="4DB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Bahnschrift SemiLight SemiConde" panose="020B0502040204020203" pitchFamily="34" charset="0"/>
              </a:rPr>
              <a:t>02</a:t>
            </a:r>
            <a:endParaRPr lang="ko-KR" altLang="en-US" sz="4400" dirty="0">
              <a:latin typeface="Bahnschrift SemiLight SemiConde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DDC4E2-26AF-42FC-899D-45F91F9F6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516"/>
          <a:stretch/>
        </p:blipFill>
        <p:spPr>
          <a:xfrm>
            <a:off x="2349135" y="1307756"/>
            <a:ext cx="7493725" cy="3512966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EC39E89-D415-44DD-8E4D-ED123BE7CA1E}"/>
              </a:ext>
            </a:extLst>
          </p:cNvPr>
          <p:cNvSpPr/>
          <p:nvPr/>
        </p:nvSpPr>
        <p:spPr>
          <a:xfrm>
            <a:off x="5810250" y="3495674"/>
            <a:ext cx="808945" cy="132504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05026C-776F-42F2-8872-A56FC5FC165C}"/>
              </a:ext>
            </a:extLst>
          </p:cNvPr>
          <p:cNvCxnSpPr>
            <a:cxnSpLocks/>
          </p:cNvCxnSpPr>
          <p:nvPr/>
        </p:nvCxnSpPr>
        <p:spPr>
          <a:xfrm flipH="1" flipV="1">
            <a:off x="6399303" y="4861396"/>
            <a:ext cx="469038" cy="891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D31D65-19A4-4A6C-9F30-40DD753F205B}"/>
              </a:ext>
            </a:extLst>
          </p:cNvPr>
          <p:cNvSpPr/>
          <p:nvPr/>
        </p:nvSpPr>
        <p:spPr>
          <a:xfrm>
            <a:off x="6866168" y="5473227"/>
            <a:ext cx="2525482" cy="4026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dirty="0"/>
              <a:t>세탁물 양 표시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FE02E95-18B3-4902-8549-E738D1460015}"/>
              </a:ext>
            </a:extLst>
          </p:cNvPr>
          <p:cNvSpPr/>
          <p:nvPr/>
        </p:nvSpPr>
        <p:spPr>
          <a:xfrm>
            <a:off x="6208803" y="5263833"/>
            <a:ext cx="1426030" cy="818766"/>
          </a:xfrm>
          <a:prstGeom prst="roundRect">
            <a:avLst/>
          </a:prstGeom>
          <a:solidFill>
            <a:srgbClr val="4DB6FB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Dot Matrix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109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256</Words>
  <Application>Microsoft Office PowerPoint</Application>
  <PresentationFormat>와이드스크린</PresentationFormat>
  <Paragraphs>105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HY견고딕</vt:lpstr>
      <vt:lpstr>맑은 고딕</vt:lpstr>
      <vt:lpstr>서울남산 장체B</vt:lpstr>
      <vt:lpstr>Arial</vt:lpstr>
      <vt:lpstr>Bahnschrift SemiLight SemiConde</vt:lpstr>
      <vt:lpstr>Wingdings</vt:lpstr>
      <vt:lpstr>Office 테마</vt:lpstr>
      <vt:lpstr>무인 세탁기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무인 세탁기</dc:title>
  <dc:creator>HAN SANGWOO</dc:creator>
  <cp:lastModifiedBy>안호연(2019132024)</cp:lastModifiedBy>
  <cp:revision>5</cp:revision>
  <dcterms:created xsi:type="dcterms:W3CDTF">2021-12-12T12:52:07Z</dcterms:created>
  <dcterms:modified xsi:type="dcterms:W3CDTF">2022-11-10T08:11:10Z</dcterms:modified>
</cp:coreProperties>
</file>